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Source Code Pro"/>
      <p:regular r:id="rId21"/>
      <p:bold r:id="rId22"/>
      <p:italic r:id="rId23"/>
      <p:boldItalic r:id="rId24"/>
    </p:embeddedFont>
    <p:embeddedFont>
      <p:font typeface="PT Sans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  <p:embeddedFont>
      <p:font typeface="IBM Plex Mon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SourceCodePro-bold.fntdata"/><Relationship Id="rId21" Type="http://schemas.openxmlformats.org/officeDocument/2006/relationships/font" Target="fonts/SourceCodePro-regular.fntdata"/><Relationship Id="rId24" Type="http://schemas.openxmlformats.org/officeDocument/2006/relationships/font" Target="fonts/SourceCodePro-boldItalic.fntdata"/><Relationship Id="rId23" Type="http://schemas.openxmlformats.org/officeDocument/2006/relationships/font" Target="fonts/SourceCodePr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bold.fntdata"/><Relationship Id="rId25" Type="http://schemas.openxmlformats.org/officeDocument/2006/relationships/font" Target="fonts/PTSans-regular.fntdata"/><Relationship Id="rId28" Type="http://schemas.openxmlformats.org/officeDocument/2006/relationships/font" Target="fonts/PTSans-boldItalic.fntdata"/><Relationship Id="rId27" Type="http://schemas.openxmlformats.org/officeDocument/2006/relationships/font" Target="fonts/PT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7.xml"/><Relationship Id="rId33" Type="http://schemas.openxmlformats.org/officeDocument/2006/relationships/font" Target="fonts/IBMPlexMono-regular.fntdata"/><Relationship Id="rId10" Type="http://schemas.openxmlformats.org/officeDocument/2006/relationships/slide" Target="slides/slide6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9.xml"/><Relationship Id="rId35" Type="http://schemas.openxmlformats.org/officeDocument/2006/relationships/font" Target="fonts/IBMPlexMono-italic.fntdata"/><Relationship Id="rId12" Type="http://schemas.openxmlformats.org/officeDocument/2006/relationships/slide" Target="slides/slide8.xml"/><Relationship Id="rId34" Type="http://schemas.openxmlformats.org/officeDocument/2006/relationships/font" Target="fonts/IBMPlexMono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IBMPlexMono-boldItalic.fntdata"/><Relationship Id="rId17" Type="http://schemas.openxmlformats.org/officeDocument/2006/relationships/font" Target="fonts/Poppins-regular.fntdata"/><Relationship Id="rId16" Type="http://schemas.openxmlformats.org/officeDocument/2006/relationships/slide" Target="slides/slide12.xml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1" name="Shape 1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" name="Google Shape;1422;gd1bf8d60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" name="Google Shape;1423;gd1bf8d60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8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2efcde40b2b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2efcde40b2b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g2efcde40b2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Google Shape;1946;g2efcde40b2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0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2efcde40b2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2efcde40b2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g24e6b4d5c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" name="Google Shape;1450;g24e6b4d5c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24ed99bf1a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24ed99bf1a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0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2efcde40b2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2efcde40b2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6" name="Shape 1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" name="Google Shape;1577;g24ed99bf1a4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" name="Google Shape;1578;g24ed99bf1a4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6" name="Shape 1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" name="Google Shape;1667;g279e4ad8bd0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" name="Google Shape;1668;g279e4ad8bd0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6" name="Shape 1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" name="Google Shape;1757;g279e4ad8b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" name="Google Shape;1758;g279e4ad8b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2efcde40b2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Google Shape;1848;g2efcde40b2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24ed99bf1a4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24ed99bf1a4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5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b="17663" l="0" r="0" t="17657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rect b="b" l="l" r="r" t="t"/>
              <a:pathLst>
                <a:path extrusionOk="0" h="32774" w="285545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rect b="b" l="l" r="r" t="t"/>
              <a:pathLst>
                <a:path extrusionOk="0" h="43180" w="1676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4" name="Google Shape;54;p2"/>
          <p:cNvSpPr txBox="1"/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2"/>
          <p:cNvSpPr txBox="1"/>
          <p:nvPr>
            <p:ph idx="1" type="subTitle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11"/>
          <p:cNvSpPr txBox="1"/>
          <p:nvPr>
            <p:ph hasCustomPrompt="1" type="title"/>
          </p:nvPr>
        </p:nvSpPr>
        <p:spPr>
          <a:xfrm>
            <a:off x="713225" y="1766475"/>
            <a:ext cx="6576000" cy="103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60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Font typeface="Poppins"/>
              <a:buNone/>
              <a:defRPr sz="96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t>xx%</a:t>
            </a:r>
          </a:p>
        </p:txBody>
      </p:sp>
      <p:sp>
        <p:nvSpPr>
          <p:cNvPr id="429" name="Google Shape;429;p11"/>
          <p:cNvSpPr txBox="1"/>
          <p:nvPr>
            <p:ph idx="1" type="subTitle"/>
          </p:nvPr>
        </p:nvSpPr>
        <p:spPr>
          <a:xfrm>
            <a:off x="713225" y="31183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430" name="Google Shape;430;p11"/>
          <p:cNvGrpSpPr/>
          <p:nvPr/>
        </p:nvGrpSpPr>
        <p:grpSpPr>
          <a:xfrm>
            <a:off x="-889904" y="4083136"/>
            <a:ext cx="4477057" cy="2336436"/>
            <a:chOff x="-889904" y="4006936"/>
            <a:chExt cx="4477057" cy="2336436"/>
          </a:xfrm>
        </p:grpSpPr>
        <p:grpSp>
          <p:nvGrpSpPr>
            <p:cNvPr id="431" name="Google Shape;431;p11"/>
            <p:cNvGrpSpPr/>
            <p:nvPr/>
          </p:nvGrpSpPr>
          <p:grpSpPr>
            <a:xfrm>
              <a:off x="-889904" y="4006936"/>
              <a:ext cx="4477057" cy="2336436"/>
              <a:chOff x="-900729" y="3974486"/>
              <a:chExt cx="4477057" cy="2336436"/>
            </a:xfrm>
          </p:grpSpPr>
          <p:sp>
            <p:nvSpPr>
              <p:cNvPr id="432" name="Google Shape;432;p11"/>
              <p:cNvSpPr/>
              <p:nvPr/>
            </p:nvSpPr>
            <p:spPr>
              <a:xfrm rot="-3600048">
                <a:off x="-675925" y="4363903"/>
                <a:ext cx="1798609" cy="1557602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" name="Google Shape;433;p11"/>
              <p:cNvSpPr/>
              <p:nvPr/>
            </p:nvSpPr>
            <p:spPr>
              <a:xfrm rot="-5400000">
                <a:off x="891329" y="3148090"/>
                <a:ext cx="1793675" cy="3576323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4" name="Google Shape;434;p11"/>
              <p:cNvGrpSpPr/>
              <p:nvPr/>
            </p:nvGrpSpPr>
            <p:grpSpPr>
              <a:xfrm>
                <a:off x="63440" y="4608566"/>
                <a:ext cx="496803" cy="497084"/>
                <a:chOff x="3678700" y="407275"/>
                <a:chExt cx="708100" cy="708500"/>
              </a:xfrm>
            </p:grpSpPr>
            <p:sp>
              <p:nvSpPr>
                <p:cNvPr id="435" name="Google Shape;435;p1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1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1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1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1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1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1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42" name="Google Shape;442;p11"/>
              <p:cNvGrpSpPr/>
              <p:nvPr/>
            </p:nvGrpSpPr>
            <p:grpSpPr>
              <a:xfrm>
                <a:off x="464815" y="4608566"/>
                <a:ext cx="496803" cy="497084"/>
                <a:chOff x="3678700" y="407275"/>
                <a:chExt cx="708100" cy="708500"/>
              </a:xfrm>
            </p:grpSpPr>
            <p:sp>
              <p:nvSpPr>
                <p:cNvPr id="443" name="Google Shape;443;p1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" name="Google Shape;444;p1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" name="Google Shape;445;p1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" name="Google Shape;446;p1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" name="Google Shape;447;p1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" name="Google Shape;448;p1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" name="Google Shape;449;p1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50" name="Google Shape;450;p11"/>
            <p:cNvGrpSpPr/>
            <p:nvPr/>
          </p:nvGrpSpPr>
          <p:grpSpPr>
            <a:xfrm rot="5400000">
              <a:off x="1017275" y="4934200"/>
              <a:ext cx="439200" cy="439100"/>
              <a:chOff x="1101075" y="2142375"/>
              <a:chExt cx="439200" cy="439100"/>
            </a:xfrm>
          </p:grpSpPr>
          <p:sp>
            <p:nvSpPr>
              <p:cNvPr id="451" name="Google Shape;451;p11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11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53" name="Google Shape;453;p11"/>
          <p:cNvGrpSpPr/>
          <p:nvPr/>
        </p:nvGrpSpPr>
        <p:grpSpPr>
          <a:xfrm>
            <a:off x="-2613417" y="-2882410"/>
            <a:ext cx="8164418" cy="6343459"/>
            <a:chOff x="-2613417" y="-2806210"/>
            <a:chExt cx="8164418" cy="6343459"/>
          </a:xfrm>
        </p:grpSpPr>
        <p:grpSp>
          <p:nvGrpSpPr>
            <p:cNvPr id="454" name="Google Shape;454;p11"/>
            <p:cNvGrpSpPr/>
            <p:nvPr/>
          </p:nvGrpSpPr>
          <p:grpSpPr>
            <a:xfrm>
              <a:off x="-191059" y="95963"/>
              <a:ext cx="1538562" cy="971589"/>
              <a:chOff x="-191059" y="95963"/>
              <a:chExt cx="1538562" cy="971589"/>
            </a:xfrm>
          </p:grpSpPr>
          <p:grpSp>
            <p:nvGrpSpPr>
              <p:cNvPr id="455" name="Google Shape;455;p11"/>
              <p:cNvGrpSpPr/>
              <p:nvPr/>
            </p:nvGrpSpPr>
            <p:grpSpPr>
              <a:xfrm>
                <a:off x="-191059" y="201619"/>
                <a:ext cx="904284" cy="865933"/>
                <a:chOff x="2038491" y="-937756"/>
                <a:chExt cx="904284" cy="865933"/>
              </a:xfrm>
            </p:grpSpPr>
            <p:grpSp>
              <p:nvGrpSpPr>
                <p:cNvPr id="456" name="Google Shape;456;p11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457" name="Google Shape;457;p11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8" name="Google Shape;458;p11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59" name="Google Shape;459;p11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0" name="Google Shape;460;p11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1" name="Google Shape;461;p11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62" name="Google Shape;462;p11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3" name="Google Shape;463;p11"/>
              <p:cNvGrpSpPr/>
              <p:nvPr/>
            </p:nvGrpSpPr>
            <p:grpSpPr>
              <a:xfrm>
                <a:off x="584533" y="9596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464" name="Google Shape;464;p11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465" name="Google Shape;465;p11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6" name="Google Shape;466;p11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7" name="Google Shape;467;p11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8" name="Google Shape;468;p11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69" name="Google Shape;469;p11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0" name="Google Shape;470;p11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1" name="Google Shape;471;p11"/>
              <p:cNvGrpSpPr/>
              <p:nvPr/>
            </p:nvGrpSpPr>
            <p:grpSpPr>
              <a:xfrm>
                <a:off x="530445" y="48191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472" name="Google Shape;472;p11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473" name="Google Shape;473;p11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11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11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11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11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78" name="Google Shape;478;p11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79" name="Google Shape;479;p11"/>
              <p:cNvGrpSpPr/>
              <p:nvPr/>
            </p:nvGrpSpPr>
            <p:grpSpPr>
              <a:xfrm>
                <a:off x="874020" y="312788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480" name="Google Shape;480;p11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481" name="Google Shape;481;p11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" name="Google Shape;482;p11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3" name="Google Shape;483;p11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4" name="Google Shape;484;p11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5" name="Google Shape;485;p11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486" name="Google Shape;486;p11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87" name="Google Shape;487;p11"/>
            <p:cNvGrpSpPr/>
            <p:nvPr/>
          </p:nvGrpSpPr>
          <p:grpSpPr>
            <a:xfrm rot="-7479050">
              <a:off x="-2051246" y="-1642948"/>
              <a:ext cx="4889863" cy="3931229"/>
              <a:chOff x="7103825" y="-713112"/>
              <a:chExt cx="3785226" cy="3043150"/>
            </a:xfrm>
          </p:grpSpPr>
          <p:sp>
            <p:nvSpPr>
              <p:cNvPr id="488" name="Google Shape;488;p11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489" name="Google Shape;489;p11"/>
              <p:cNvPicPr preferRelativeResize="0"/>
              <p:nvPr/>
            </p:nvPicPr>
            <p:blipFill rotWithShape="1">
              <a:blip r:embed="rId2">
                <a:alphaModFix/>
              </a:blip>
              <a:srcRect b="17663" l="0" r="0" t="17657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490" name="Google Shape;490;p11"/>
            <p:cNvGrpSpPr/>
            <p:nvPr/>
          </p:nvGrpSpPr>
          <p:grpSpPr>
            <a:xfrm>
              <a:off x="-640220" y="-2653973"/>
              <a:ext cx="6191222" cy="6191222"/>
              <a:chOff x="-640220" y="-2502423"/>
              <a:chExt cx="6191222" cy="6191222"/>
            </a:xfrm>
          </p:grpSpPr>
          <p:sp>
            <p:nvSpPr>
              <p:cNvPr id="491" name="Google Shape;491;p11"/>
              <p:cNvSpPr/>
              <p:nvPr/>
            </p:nvSpPr>
            <p:spPr>
              <a:xfrm rot="-8100000">
                <a:off x="452224" y="-1781500"/>
                <a:ext cx="4006334" cy="4749375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2" name="Google Shape;492;p11"/>
              <p:cNvSpPr/>
              <p:nvPr/>
            </p:nvSpPr>
            <p:spPr>
              <a:xfrm rot="-8100000">
                <a:off x="83608" y="-617740"/>
                <a:ext cx="2925242" cy="3057723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96" name="Google Shape;496;p13"/>
          <p:cNvSpPr txBox="1"/>
          <p:nvPr>
            <p:ph idx="1" type="subTitle"/>
          </p:nvPr>
        </p:nvSpPr>
        <p:spPr>
          <a:xfrm>
            <a:off x="720000" y="2244725"/>
            <a:ext cx="26610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7" name="Google Shape;497;p13"/>
          <p:cNvSpPr txBox="1"/>
          <p:nvPr>
            <p:ph idx="2" type="subTitle"/>
          </p:nvPr>
        </p:nvSpPr>
        <p:spPr>
          <a:xfrm>
            <a:off x="4366700" y="2244725"/>
            <a:ext cx="26610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8" name="Google Shape;498;p13"/>
          <p:cNvSpPr txBox="1"/>
          <p:nvPr>
            <p:ph idx="3" type="subTitle"/>
          </p:nvPr>
        </p:nvSpPr>
        <p:spPr>
          <a:xfrm>
            <a:off x="720000" y="3940900"/>
            <a:ext cx="26610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9" name="Google Shape;499;p13"/>
          <p:cNvSpPr txBox="1"/>
          <p:nvPr>
            <p:ph idx="4" type="subTitle"/>
          </p:nvPr>
        </p:nvSpPr>
        <p:spPr>
          <a:xfrm>
            <a:off x="4366700" y="3940900"/>
            <a:ext cx="2661000" cy="6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0" name="Google Shape;500;p13"/>
          <p:cNvSpPr txBox="1"/>
          <p:nvPr>
            <p:ph hasCustomPrompt="1" idx="5" type="title"/>
          </p:nvPr>
        </p:nvSpPr>
        <p:spPr>
          <a:xfrm>
            <a:off x="720003" y="1344775"/>
            <a:ext cx="1057500" cy="640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/>
          <p:nvPr>
            <p:ph hasCustomPrompt="1" idx="6" type="title"/>
          </p:nvPr>
        </p:nvSpPr>
        <p:spPr>
          <a:xfrm>
            <a:off x="720003" y="3040971"/>
            <a:ext cx="1057500" cy="640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2" name="Google Shape;502;p13"/>
          <p:cNvSpPr txBox="1"/>
          <p:nvPr>
            <p:ph hasCustomPrompt="1" idx="7" type="title"/>
          </p:nvPr>
        </p:nvSpPr>
        <p:spPr>
          <a:xfrm>
            <a:off x="4366698" y="1344775"/>
            <a:ext cx="1057500" cy="640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3" name="Google Shape;503;p13"/>
          <p:cNvSpPr txBox="1"/>
          <p:nvPr>
            <p:ph hasCustomPrompt="1" idx="8" type="title"/>
          </p:nvPr>
        </p:nvSpPr>
        <p:spPr>
          <a:xfrm>
            <a:off x="4366698" y="3040971"/>
            <a:ext cx="1057500" cy="640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/>
          <p:nvPr>
            <p:ph idx="9" type="subTitle"/>
          </p:nvPr>
        </p:nvSpPr>
        <p:spPr>
          <a:xfrm>
            <a:off x="720000" y="1918675"/>
            <a:ext cx="32337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19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05" name="Google Shape;505;p13"/>
          <p:cNvSpPr txBox="1"/>
          <p:nvPr>
            <p:ph idx="13" type="subTitle"/>
          </p:nvPr>
        </p:nvSpPr>
        <p:spPr>
          <a:xfrm>
            <a:off x="4366698" y="1918675"/>
            <a:ext cx="32337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19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b="1" sz="2400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506" name="Google Shape;506;p13"/>
          <p:cNvSpPr txBox="1"/>
          <p:nvPr>
            <p:ph idx="14" type="subTitle"/>
          </p:nvPr>
        </p:nvSpPr>
        <p:spPr>
          <a:xfrm>
            <a:off x="720000" y="3614801"/>
            <a:ext cx="32337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19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507" name="Google Shape;507;p13"/>
          <p:cNvSpPr txBox="1"/>
          <p:nvPr>
            <p:ph idx="15" type="subTitle"/>
          </p:nvPr>
        </p:nvSpPr>
        <p:spPr>
          <a:xfrm>
            <a:off x="4366698" y="3614801"/>
            <a:ext cx="32337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19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508" name="Google Shape;508;p13"/>
          <p:cNvGrpSpPr/>
          <p:nvPr/>
        </p:nvGrpSpPr>
        <p:grpSpPr>
          <a:xfrm>
            <a:off x="-808923" y="2711465"/>
            <a:ext cx="2097951" cy="3309497"/>
            <a:chOff x="-656523" y="2711465"/>
            <a:chExt cx="2097951" cy="3309497"/>
          </a:xfrm>
        </p:grpSpPr>
        <p:sp>
          <p:nvSpPr>
            <p:cNvPr id="509" name="Google Shape;509;p13"/>
            <p:cNvSpPr/>
            <p:nvPr/>
          </p:nvSpPr>
          <p:spPr>
            <a:xfrm flipH="1">
              <a:off x="-352474" y="4279466"/>
              <a:ext cx="1139424" cy="986746"/>
            </a:xfrm>
            <a:custGeom>
              <a:rect b="b" l="l" r="r" t="t"/>
              <a:pathLst>
                <a:path extrusionOk="0" h="44413" w="51285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0" name="Google Shape;510;p13"/>
            <p:cNvGrpSpPr/>
            <p:nvPr/>
          </p:nvGrpSpPr>
          <p:grpSpPr>
            <a:xfrm>
              <a:off x="323479" y="4682324"/>
              <a:ext cx="328346" cy="328531"/>
              <a:chOff x="3678700" y="407275"/>
              <a:chExt cx="708100" cy="708500"/>
            </a:xfrm>
          </p:grpSpPr>
          <p:sp>
            <p:nvSpPr>
              <p:cNvPr id="511" name="Google Shape;511;p13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13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13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8" name="Google Shape;518;p13"/>
            <p:cNvGrpSpPr/>
            <p:nvPr/>
          </p:nvGrpSpPr>
          <p:grpSpPr>
            <a:xfrm>
              <a:off x="-541317" y="2711465"/>
              <a:ext cx="1117945" cy="1598547"/>
              <a:chOff x="-541317" y="2711465"/>
              <a:chExt cx="1117945" cy="1598547"/>
            </a:xfrm>
          </p:grpSpPr>
          <p:sp>
            <p:nvSpPr>
              <p:cNvPr id="519" name="Google Shape;519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0" name="Google Shape;520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21" name="Google Shape;521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" name="Google Shape;522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3" name="Google Shape;523;p13"/>
            <p:cNvGrpSpPr/>
            <p:nvPr/>
          </p:nvGrpSpPr>
          <p:grpSpPr>
            <a:xfrm rot="-9080766">
              <a:off x="-341725" y="3731687"/>
              <a:ext cx="1117904" cy="1598488"/>
              <a:chOff x="-541317" y="2711465"/>
              <a:chExt cx="1117945" cy="1598547"/>
            </a:xfrm>
          </p:grpSpPr>
          <p:sp>
            <p:nvSpPr>
              <p:cNvPr id="524" name="Google Shape;524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5" name="Google Shape;525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26" name="Google Shape;526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" name="Google Shape;527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28" name="Google Shape;528;p13"/>
            <p:cNvGrpSpPr/>
            <p:nvPr/>
          </p:nvGrpSpPr>
          <p:grpSpPr>
            <a:xfrm rot="10800000">
              <a:off x="323483" y="4422415"/>
              <a:ext cx="1117945" cy="1598547"/>
              <a:chOff x="-541317" y="2711465"/>
              <a:chExt cx="1117945" cy="1598547"/>
            </a:xfrm>
          </p:grpSpPr>
          <p:sp>
            <p:nvSpPr>
              <p:cNvPr id="529" name="Google Shape;529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0" name="Google Shape;530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31" name="Google Shape;531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" name="Google Shape;532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rotWithShape="0" algn="bl" dir="2280000" dist="9525">
                    <a:schemeClr val="lt2"/>
                  </a:outerShdw>
                </a:effectLst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533" name="Google Shape;533;p13"/>
          <p:cNvGrpSpPr/>
          <p:nvPr/>
        </p:nvGrpSpPr>
        <p:grpSpPr>
          <a:xfrm>
            <a:off x="6470875" y="-1735180"/>
            <a:ext cx="4257000" cy="4171657"/>
            <a:chOff x="6394675" y="-1658980"/>
            <a:chExt cx="4257000" cy="4171657"/>
          </a:xfrm>
        </p:grpSpPr>
        <p:grpSp>
          <p:nvGrpSpPr>
            <p:cNvPr id="534" name="Google Shape;534;p13"/>
            <p:cNvGrpSpPr/>
            <p:nvPr/>
          </p:nvGrpSpPr>
          <p:grpSpPr>
            <a:xfrm flipH="1" rot="-2700000">
              <a:off x="7289785" y="-1246897"/>
              <a:ext cx="2552124" cy="3347490"/>
              <a:chOff x="2976325" y="908175"/>
              <a:chExt cx="4028179" cy="5283555"/>
            </a:xfrm>
          </p:grpSpPr>
          <p:sp>
            <p:nvSpPr>
              <p:cNvPr id="535" name="Google Shape;535;p13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38" name="Google Shape;538;p13"/>
            <p:cNvSpPr/>
            <p:nvPr/>
          </p:nvSpPr>
          <p:spPr>
            <a:xfrm>
              <a:off x="6394675" y="0"/>
              <a:ext cx="284119" cy="246048"/>
            </a:xfrm>
            <a:custGeom>
              <a:rect b="b" l="l" r="r" t="t"/>
              <a:pathLst>
                <a:path extrusionOk="0" h="44413" w="51285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rgbClr val="0C0A9E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6627600" y="-49075"/>
              <a:ext cx="570546" cy="494095"/>
            </a:xfrm>
            <a:custGeom>
              <a:rect b="b" l="l" r="r" t="t"/>
              <a:pathLst>
                <a:path extrusionOk="0" h="44413" w="51285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" name="Google Shape;540;p13"/>
          <p:cNvGrpSpPr/>
          <p:nvPr/>
        </p:nvGrpSpPr>
        <p:grpSpPr>
          <a:xfrm>
            <a:off x="-113888" y="229201"/>
            <a:ext cx="1891393" cy="134100"/>
            <a:chOff x="-113888" y="229201"/>
            <a:chExt cx="1891393" cy="134100"/>
          </a:xfrm>
        </p:grpSpPr>
        <p:sp>
          <p:nvSpPr>
            <p:cNvPr id="541" name="Google Shape;541;p13"/>
            <p:cNvSpPr/>
            <p:nvPr/>
          </p:nvSpPr>
          <p:spPr>
            <a:xfrm>
              <a:off x="1643404" y="2292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42" name="Google Shape;542;p13"/>
            <p:cNvCxnSpPr/>
            <p:nvPr/>
          </p:nvCxnSpPr>
          <p:spPr>
            <a:xfrm rot="10800000">
              <a:off x="783712" y="-601348"/>
              <a:ext cx="0" cy="1795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43" name="Google Shape;543;p13"/>
            <p:cNvSpPr/>
            <p:nvPr/>
          </p:nvSpPr>
          <p:spPr>
            <a:xfrm>
              <a:off x="1673517" y="2593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4"/>
          <p:cNvSpPr txBox="1"/>
          <p:nvPr>
            <p:ph type="title"/>
          </p:nvPr>
        </p:nvSpPr>
        <p:spPr>
          <a:xfrm>
            <a:off x="713225" y="3349250"/>
            <a:ext cx="6691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6" name="Google Shape;546;p14"/>
          <p:cNvSpPr txBox="1"/>
          <p:nvPr>
            <p:ph idx="1" type="subTitle"/>
          </p:nvPr>
        </p:nvSpPr>
        <p:spPr>
          <a:xfrm>
            <a:off x="713225" y="1511313"/>
            <a:ext cx="6691200" cy="147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549" name="Google Shape;549;p15"/>
          <p:cNvGrpSpPr/>
          <p:nvPr/>
        </p:nvGrpSpPr>
        <p:grpSpPr>
          <a:xfrm>
            <a:off x="4967675" y="4931713"/>
            <a:ext cx="439200" cy="439100"/>
            <a:chOff x="1101075" y="2142375"/>
            <a:chExt cx="439200" cy="439100"/>
          </a:xfrm>
        </p:grpSpPr>
        <p:sp>
          <p:nvSpPr>
            <p:cNvPr id="550" name="Google Shape;550;p15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5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15"/>
          <p:cNvGrpSpPr/>
          <p:nvPr/>
        </p:nvGrpSpPr>
        <p:grpSpPr>
          <a:xfrm>
            <a:off x="2176605" y="-3695660"/>
            <a:ext cx="7317722" cy="6983297"/>
            <a:chOff x="2100405" y="-3619460"/>
            <a:chExt cx="7317722" cy="6983297"/>
          </a:xfrm>
        </p:grpSpPr>
        <p:sp>
          <p:nvSpPr>
            <p:cNvPr id="553" name="Google Shape;553;p15"/>
            <p:cNvSpPr/>
            <p:nvPr/>
          </p:nvSpPr>
          <p:spPr>
            <a:xfrm flipH="1" rot="8100000">
              <a:off x="3778999" y="-2106462"/>
              <a:ext cx="4006334" cy="4749375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54" name="Google Shape;554;p15"/>
            <p:cNvGrpSpPr/>
            <p:nvPr/>
          </p:nvGrpSpPr>
          <p:grpSpPr>
            <a:xfrm rot="2700000">
              <a:off x="7787417" y="120497"/>
              <a:ext cx="582044" cy="582419"/>
              <a:chOff x="959750" y="3039275"/>
              <a:chExt cx="582050" cy="582425"/>
            </a:xfrm>
          </p:grpSpPr>
          <p:sp>
            <p:nvSpPr>
              <p:cNvPr id="555" name="Google Shape;555;p1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1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1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1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1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1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1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2" name="Google Shape;562;p15"/>
            <p:cNvGrpSpPr/>
            <p:nvPr/>
          </p:nvGrpSpPr>
          <p:grpSpPr>
            <a:xfrm rot="2700000">
              <a:off x="8310742" y="-75303"/>
              <a:ext cx="582044" cy="582419"/>
              <a:chOff x="959750" y="3039275"/>
              <a:chExt cx="582050" cy="582425"/>
            </a:xfrm>
          </p:grpSpPr>
          <p:sp>
            <p:nvSpPr>
              <p:cNvPr id="563" name="Google Shape;563;p1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1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1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1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1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1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1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70" name="Google Shape;570;p15"/>
            <p:cNvSpPr/>
            <p:nvPr/>
          </p:nvSpPr>
          <p:spPr>
            <a:xfrm rot="5400000">
              <a:off x="8142048" y="-575660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 rot="10800000">
              <a:off x="8365398" y="-290023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 rot="10800000">
              <a:off x="8490148" y="2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 flipH="1" rot="-2700000">
              <a:off x="3192849" y="-2898537"/>
              <a:ext cx="4006334" cy="4749375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15"/>
          <p:cNvGrpSpPr/>
          <p:nvPr/>
        </p:nvGrpSpPr>
        <p:grpSpPr>
          <a:xfrm>
            <a:off x="-2424242" y="2074146"/>
            <a:ext cx="6274943" cy="6257753"/>
            <a:chOff x="-2447692" y="2022396"/>
            <a:chExt cx="6274943" cy="6257753"/>
          </a:xfrm>
        </p:grpSpPr>
        <p:grpSp>
          <p:nvGrpSpPr>
            <p:cNvPr id="575" name="Google Shape;575;p15"/>
            <p:cNvGrpSpPr/>
            <p:nvPr/>
          </p:nvGrpSpPr>
          <p:grpSpPr>
            <a:xfrm flipH="1" rot="10800000">
              <a:off x="-25334" y="4406387"/>
              <a:ext cx="1538562" cy="971589"/>
              <a:chOff x="-191059" y="95963"/>
              <a:chExt cx="1538562" cy="971589"/>
            </a:xfrm>
          </p:grpSpPr>
          <p:grpSp>
            <p:nvGrpSpPr>
              <p:cNvPr id="576" name="Google Shape;576;p15"/>
              <p:cNvGrpSpPr/>
              <p:nvPr/>
            </p:nvGrpSpPr>
            <p:grpSpPr>
              <a:xfrm>
                <a:off x="-191059" y="201619"/>
                <a:ext cx="904284" cy="865933"/>
                <a:chOff x="2038491" y="-937756"/>
                <a:chExt cx="904284" cy="865933"/>
              </a:xfrm>
            </p:grpSpPr>
            <p:grpSp>
              <p:nvGrpSpPr>
                <p:cNvPr id="577" name="Google Shape;577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78" name="Google Shape;578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79" name="Google Shape;579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0" name="Google Shape;580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1" name="Google Shape;581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2" name="Google Shape;582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83" name="Google Shape;583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84" name="Google Shape;584;p15"/>
              <p:cNvGrpSpPr/>
              <p:nvPr/>
            </p:nvGrpSpPr>
            <p:grpSpPr>
              <a:xfrm>
                <a:off x="584533" y="9596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585" name="Google Shape;585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86" name="Google Shape;586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" name="Google Shape;587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" name="Google Shape;588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" name="Google Shape;589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0" name="Google Shape;590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91" name="Google Shape;591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92" name="Google Shape;592;p15"/>
              <p:cNvGrpSpPr/>
              <p:nvPr/>
            </p:nvGrpSpPr>
            <p:grpSpPr>
              <a:xfrm>
                <a:off x="530445" y="481913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593" name="Google Shape;593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594" name="Google Shape;594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" name="Google Shape;595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" name="Google Shape;597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8" name="Google Shape;598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99" name="Google Shape;599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00" name="Google Shape;600;p15"/>
              <p:cNvGrpSpPr/>
              <p:nvPr/>
            </p:nvGrpSpPr>
            <p:grpSpPr>
              <a:xfrm>
                <a:off x="874020" y="312788"/>
                <a:ext cx="473483" cy="453403"/>
                <a:chOff x="2038491" y="-937756"/>
                <a:chExt cx="904284" cy="865933"/>
              </a:xfrm>
            </p:grpSpPr>
            <p:grpSp>
              <p:nvGrpSpPr>
                <p:cNvPr id="601" name="Google Shape;601;p15"/>
                <p:cNvGrpSpPr/>
                <p:nvPr/>
              </p:nvGrpSpPr>
              <p:grpSpPr>
                <a:xfrm>
                  <a:off x="2096570" y="-863491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02" name="Google Shape;602;p15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15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15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15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15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>
                          <a:alpha val="46820"/>
                        </a:schemeClr>
                      </a:gs>
                      <a:gs pos="22000">
                        <a:schemeClr val="lt1">
                          <a:alpha val="46820"/>
                        </a:schemeClr>
                      </a:gs>
                      <a:gs pos="45000">
                        <a:srgbClr val="FFFFFF">
                          <a:alpha val="0"/>
                          <a:alpha val="46820"/>
                        </a:srgbClr>
                      </a:gs>
                      <a:gs pos="100000">
                        <a:srgbClr val="0C0A9E">
                          <a:alpha val="50196"/>
                          <a:alpha val="46820"/>
                        </a:srgbClr>
                      </a:gs>
                    </a:gsLst>
                    <a:lin ang="2698631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607" name="Google Shape;607;p15"/>
                <p:cNvSpPr/>
                <p:nvPr/>
              </p:nvSpPr>
              <p:spPr>
                <a:xfrm>
                  <a:off x="2038491" y="-937756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08" name="Google Shape;608;p15"/>
            <p:cNvGrpSpPr/>
            <p:nvPr/>
          </p:nvGrpSpPr>
          <p:grpSpPr>
            <a:xfrm flipH="1" rot="-3320950">
              <a:off x="-1885521" y="3185658"/>
              <a:ext cx="4889863" cy="3931229"/>
              <a:chOff x="7103825" y="-713112"/>
              <a:chExt cx="3785226" cy="3043150"/>
            </a:xfrm>
          </p:grpSpPr>
          <p:sp>
            <p:nvSpPr>
              <p:cNvPr id="609" name="Google Shape;609;p15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610" name="Google Shape;610;p15"/>
              <p:cNvPicPr preferRelativeResize="0"/>
              <p:nvPr/>
            </p:nvPicPr>
            <p:blipFill rotWithShape="1">
              <a:blip r:embed="rId2">
                <a:alphaModFix/>
              </a:blip>
              <a:srcRect b="17663" l="0" r="0" t="17657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11" name="Google Shape;611;p15"/>
            <p:cNvSpPr/>
            <p:nvPr/>
          </p:nvSpPr>
          <p:spPr>
            <a:xfrm flipH="1" rot="-2700000">
              <a:off x="249333" y="3270782"/>
              <a:ext cx="2925242" cy="3057723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12" name="Google Shape;612;p15"/>
            <p:cNvGrpSpPr/>
            <p:nvPr/>
          </p:nvGrpSpPr>
          <p:grpSpPr>
            <a:xfrm rot="5400000">
              <a:off x="1987130" y="4230949"/>
              <a:ext cx="88142" cy="1137387"/>
              <a:chOff x="3054755" y="4367024"/>
              <a:chExt cx="88142" cy="1137387"/>
            </a:xfrm>
          </p:grpSpPr>
          <p:sp>
            <p:nvSpPr>
              <p:cNvPr id="613" name="Google Shape;613;p15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15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17" name="Google Shape;617;p16"/>
          <p:cNvGrpSpPr/>
          <p:nvPr/>
        </p:nvGrpSpPr>
        <p:grpSpPr>
          <a:xfrm>
            <a:off x="7810267" y="-622132"/>
            <a:ext cx="2587792" cy="2725916"/>
            <a:chOff x="7810267" y="-622132"/>
            <a:chExt cx="2587792" cy="2725916"/>
          </a:xfrm>
        </p:grpSpPr>
        <p:grpSp>
          <p:nvGrpSpPr>
            <p:cNvPr id="618" name="Google Shape;618;p16"/>
            <p:cNvGrpSpPr/>
            <p:nvPr/>
          </p:nvGrpSpPr>
          <p:grpSpPr>
            <a:xfrm>
              <a:off x="8520988" y="-90875"/>
              <a:ext cx="904666" cy="726121"/>
              <a:chOff x="7945225" y="4302000"/>
              <a:chExt cx="904666" cy="726121"/>
            </a:xfrm>
          </p:grpSpPr>
          <p:sp>
            <p:nvSpPr>
              <p:cNvPr id="619" name="Google Shape;619;p16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0" name="Google Shape;620;p16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1" name="Google Shape;621;p16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2" name="Google Shape;622;p16"/>
            <p:cNvGrpSpPr/>
            <p:nvPr/>
          </p:nvGrpSpPr>
          <p:grpSpPr>
            <a:xfrm>
              <a:off x="8869019" y="-622132"/>
              <a:ext cx="325154" cy="1788670"/>
              <a:chOff x="8869019" y="-622132"/>
              <a:chExt cx="325154" cy="1788670"/>
            </a:xfrm>
          </p:grpSpPr>
          <p:sp>
            <p:nvSpPr>
              <p:cNvPr id="623" name="Google Shape;623;p16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>
                      <a:alpha val="31360"/>
                    </a:schemeClr>
                  </a:gs>
                  <a:gs pos="100000">
                    <a:srgbClr val="FFFFFF">
                      <a:alpha val="0"/>
                      <a:alpha val="3136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24" name="Google Shape;624;p16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625" name="Google Shape;625;p16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16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27" name="Google Shape;627;p16"/>
            <p:cNvSpPr/>
            <p:nvPr/>
          </p:nvSpPr>
          <p:spPr>
            <a:xfrm rot="2700000">
              <a:off x="8482428" y="-422541"/>
              <a:ext cx="981794" cy="2307832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 rot="2700000">
              <a:off x="8744103" y="-213191"/>
              <a:ext cx="981794" cy="2307832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16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630" name="Google Shape;630;p16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31" name="Google Shape;631;p16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632" name="Google Shape;632;p16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31360"/>
                    </a:schemeClr>
                  </a:gs>
                  <a:gs pos="40000">
                    <a:srgbClr val="FF9900">
                      <a:alpha val="40784"/>
                      <a:alpha val="31360"/>
                    </a:srgbClr>
                  </a:gs>
                  <a:gs pos="100000">
                    <a:srgbClr val="FFFFFF">
                      <a:alpha val="0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3" name="Google Shape;633;p16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634" name="Google Shape;634;p16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16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636" name="Google Shape;636;p16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637" name="Google Shape;637;p16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16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640" name="Google Shape;640;p16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1" name="Google Shape;641;p16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rect b="b" l="l" r="r" t="t"/>
              <a:pathLst>
                <a:path extrusionOk="0" h="56755" w="12266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42" name="Google Shape;642;p16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643" name="Google Shape;643;p16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644" name="Google Shape;644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1" name="Google Shape;651;p16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652" name="Google Shape;652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" name="Google Shape;654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59" name="Google Shape;659;p16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660" name="Google Shape;660;p16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16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16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16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16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16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16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67" name="Google Shape;667;p16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668" name="Google Shape;668;p1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669" name="Google Shape;669;p1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670" name="Google Shape;670;p1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0_1_1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673" name="Google Shape;673;p17"/>
          <p:cNvGrpSpPr/>
          <p:nvPr/>
        </p:nvGrpSpPr>
        <p:grpSpPr>
          <a:xfrm>
            <a:off x="-2176650" y="-112745"/>
            <a:ext cx="4680670" cy="5935195"/>
            <a:chOff x="-2176650" y="-112745"/>
            <a:chExt cx="4680670" cy="5935195"/>
          </a:xfrm>
        </p:grpSpPr>
        <p:grpSp>
          <p:nvGrpSpPr>
            <p:cNvPr id="674" name="Google Shape;674;p17"/>
            <p:cNvGrpSpPr/>
            <p:nvPr/>
          </p:nvGrpSpPr>
          <p:grpSpPr>
            <a:xfrm>
              <a:off x="-2176650" y="-112745"/>
              <a:ext cx="4680670" cy="5935195"/>
              <a:chOff x="-2176650" y="-112745"/>
              <a:chExt cx="4680670" cy="5935195"/>
            </a:xfrm>
          </p:grpSpPr>
          <p:sp>
            <p:nvSpPr>
              <p:cNvPr id="675" name="Google Shape;675;p17"/>
              <p:cNvSpPr/>
              <p:nvPr/>
            </p:nvSpPr>
            <p:spPr>
              <a:xfrm rot="-2700000">
                <a:off x="-1523974" y="2178291"/>
                <a:ext cx="2925242" cy="3057723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76" name="Google Shape;676;p17"/>
              <p:cNvGrpSpPr/>
              <p:nvPr/>
            </p:nvGrpSpPr>
            <p:grpSpPr>
              <a:xfrm rot="-2700000">
                <a:off x="10491" y="4440580"/>
                <a:ext cx="582044" cy="582419"/>
                <a:chOff x="959750" y="3039275"/>
                <a:chExt cx="582050" cy="582425"/>
              </a:xfrm>
            </p:grpSpPr>
            <p:sp>
              <p:nvSpPr>
                <p:cNvPr id="677" name="Google Shape;677;p17"/>
                <p:cNvSpPr/>
                <p:nvPr/>
              </p:nvSpPr>
              <p:spPr>
                <a:xfrm>
                  <a:off x="959750" y="3498275"/>
                  <a:ext cx="123450" cy="123425"/>
                </a:xfrm>
                <a:custGeom>
                  <a:rect b="b" l="l" r="r" t="t"/>
                  <a:pathLst>
                    <a:path extrusionOk="0" h="4937" w="4938">
                      <a:moveTo>
                        <a:pt x="1403" y="0"/>
                      </a:moveTo>
                      <a:lnTo>
                        <a:pt x="1" y="1402"/>
                      </a:lnTo>
                      <a:lnTo>
                        <a:pt x="3536" y="4937"/>
                      </a:lnTo>
                      <a:lnTo>
                        <a:pt x="4937" y="3535"/>
                      </a:lnTo>
                      <a:lnTo>
                        <a:pt x="14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1035950" y="3421700"/>
                  <a:ext cx="123425" cy="123825"/>
                </a:xfrm>
                <a:custGeom>
                  <a:rect b="b" l="l" r="r" t="t"/>
                  <a:pathLst>
                    <a:path extrusionOk="0" h="4953" w="4937">
                      <a:moveTo>
                        <a:pt x="1402" y="1"/>
                      </a:moveTo>
                      <a:lnTo>
                        <a:pt x="0" y="1403"/>
                      </a:lnTo>
                      <a:lnTo>
                        <a:pt x="3535" y="4952"/>
                      </a:lnTo>
                      <a:lnTo>
                        <a:pt x="4937" y="3551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1112500" y="3345525"/>
                  <a:ext cx="123825" cy="123450"/>
                </a:xfrm>
                <a:custGeom>
                  <a:rect b="b" l="l" r="r" t="t"/>
                  <a:pathLst>
                    <a:path extrusionOk="0" h="4938" w="4953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1188675" y="3268975"/>
                  <a:ext cx="123825" cy="123425"/>
                </a:xfrm>
                <a:custGeom>
                  <a:rect b="b" l="l" r="r" t="t"/>
                  <a:pathLst>
                    <a:path extrusionOk="0" h="4937" w="4953">
                      <a:moveTo>
                        <a:pt x="1402" y="0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50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1265625" y="3192800"/>
                  <a:ext cx="123425" cy="123425"/>
                </a:xfrm>
                <a:custGeom>
                  <a:rect b="b" l="l" r="r" t="t"/>
                  <a:pathLst>
                    <a:path extrusionOk="0" h="4937" w="4937">
                      <a:moveTo>
                        <a:pt x="1402" y="0"/>
                      </a:moveTo>
                      <a:lnTo>
                        <a:pt x="0" y="1386"/>
                      </a:lnTo>
                      <a:lnTo>
                        <a:pt x="3535" y="4936"/>
                      </a:lnTo>
                      <a:lnTo>
                        <a:pt x="4937" y="3535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1341800" y="3116225"/>
                  <a:ext cx="123450" cy="123450"/>
                </a:xfrm>
                <a:custGeom>
                  <a:rect b="b" l="l" r="r" t="t"/>
                  <a:pathLst>
                    <a:path extrusionOk="0" h="4938" w="4938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35" y="4937"/>
                      </a:lnTo>
                      <a:lnTo>
                        <a:pt x="4937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1418375" y="3039275"/>
                  <a:ext cx="123425" cy="123825"/>
                </a:xfrm>
                <a:custGeom>
                  <a:rect b="b" l="l" r="r" t="t"/>
                  <a:pathLst>
                    <a:path extrusionOk="0" h="4953" w="4937">
                      <a:moveTo>
                        <a:pt x="1387" y="1"/>
                      </a:moveTo>
                      <a:lnTo>
                        <a:pt x="0" y="1403"/>
                      </a:lnTo>
                      <a:lnTo>
                        <a:pt x="3535" y="4953"/>
                      </a:lnTo>
                      <a:lnTo>
                        <a:pt x="4936" y="3551"/>
                      </a:lnTo>
                      <a:lnTo>
                        <a:pt x="138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37270"/>
                      </a:srgbClr>
                    </a:gs>
                    <a:gs pos="100000">
                      <a:srgbClr val="FFFFFF">
                        <a:alpha val="0"/>
                        <a:alpha val="3727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684" name="Google Shape;684;p17"/>
              <p:cNvGrpSpPr/>
              <p:nvPr/>
            </p:nvGrpSpPr>
            <p:grpSpPr>
              <a:xfrm rot="-2700000">
                <a:off x="-183259" y="2704590"/>
                <a:ext cx="582044" cy="582419"/>
                <a:chOff x="959750" y="3039275"/>
                <a:chExt cx="582050" cy="582425"/>
              </a:xfrm>
            </p:grpSpPr>
            <p:sp>
              <p:nvSpPr>
                <p:cNvPr id="685" name="Google Shape;685;p17"/>
                <p:cNvSpPr/>
                <p:nvPr/>
              </p:nvSpPr>
              <p:spPr>
                <a:xfrm>
                  <a:off x="959750" y="3498275"/>
                  <a:ext cx="123450" cy="123425"/>
                </a:xfrm>
                <a:custGeom>
                  <a:rect b="b" l="l" r="r" t="t"/>
                  <a:pathLst>
                    <a:path extrusionOk="0" h="4937" w="4938">
                      <a:moveTo>
                        <a:pt x="1403" y="0"/>
                      </a:moveTo>
                      <a:lnTo>
                        <a:pt x="1" y="1402"/>
                      </a:lnTo>
                      <a:lnTo>
                        <a:pt x="3536" y="4937"/>
                      </a:lnTo>
                      <a:lnTo>
                        <a:pt x="4937" y="3535"/>
                      </a:lnTo>
                      <a:lnTo>
                        <a:pt x="140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1035950" y="3421700"/>
                  <a:ext cx="123425" cy="123825"/>
                </a:xfrm>
                <a:custGeom>
                  <a:rect b="b" l="l" r="r" t="t"/>
                  <a:pathLst>
                    <a:path extrusionOk="0" h="4953" w="4937">
                      <a:moveTo>
                        <a:pt x="1402" y="1"/>
                      </a:moveTo>
                      <a:lnTo>
                        <a:pt x="0" y="1403"/>
                      </a:lnTo>
                      <a:lnTo>
                        <a:pt x="3535" y="4952"/>
                      </a:lnTo>
                      <a:lnTo>
                        <a:pt x="4937" y="3551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1112500" y="3345525"/>
                  <a:ext cx="123825" cy="123450"/>
                </a:xfrm>
                <a:custGeom>
                  <a:rect b="b" l="l" r="r" t="t"/>
                  <a:pathLst>
                    <a:path extrusionOk="0" h="4938" w="4953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1188675" y="3268975"/>
                  <a:ext cx="123825" cy="123425"/>
                </a:xfrm>
                <a:custGeom>
                  <a:rect b="b" l="l" r="r" t="t"/>
                  <a:pathLst>
                    <a:path extrusionOk="0" h="4937" w="4953">
                      <a:moveTo>
                        <a:pt x="1402" y="0"/>
                      </a:moveTo>
                      <a:lnTo>
                        <a:pt x="1" y="1402"/>
                      </a:lnTo>
                      <a:lnTo>
                        <a:pt x="3551" y="4937"/>
                      </a:lnTo>
                      <a:lnTo>
                        <a:pt x="4952" y="3550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1265625" y="3192800"/>
                  <a:ext cx="123425" cy="123425"/>
                </a:xfrm>
                <a:custGeom>
                  <a:rect b="b" l="l" r="r" t="t"/>
                  <a:pathLst>
                    <a:path extrusionOk="0" h="4937" w="4937">
                      <a:moveTo>
                        <a:pt x="1402" y="0"/>
                      </a:moveTo>
                      <a:lnTo>
                        <a:pt x="0" y="1386"/>
                      </a:lnTo>
                      <a:lnTo>
                        <a:pt x="3535" y="4936"/>
                      </a:lnTo>
                      <a:lnTo>
                        <a:pt x="4937" y="3535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1341800" y="3116225"/>
                  <a:ext cx="123450" cy="123450"/>
                </a:xfrm>
                <a:custGeom>
                  <a:rect b="b" l="l" r="r" t="t"/>
                  <a:pathLst>
                    <a:path extrusionOk="0" h="4938" w="4938">
                      <a:moveTo>
                        <a:pt x="1402" y="1"/>
                      </a:moveTo>
                      <a:lnTo>
                        <a:pt x="1" y="1402"/>
                      </a:lnTo>
                      <a:lnTo>
                        <a:pt x="3535" y="4937"/>
                      </a:lnTo>
                      <a:lnTo>
                        <a:pt x="4937" y="3535"/>
                      </a:lnTo>
                      <a:lnTo>
                        <a:pt x="1402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1418375" y="3039275"/>
                  <a:ext cx="123425" cy="123825"/>
                </a:xfrm>
                <a:custGeom>
                  <a:rect b="b" l="l" r="r" t="t"/>
                  <a:pathLst>
                    <a:path extrusionOk="0" h="4953" w="4937">
                      <a:moveTo>
                        <a:pt x="1387" y="1"/>
                      </a:moveTo>
                      <a:lnTo>
                        <a:pt x="0" y="1403"/>
                      </a:lnTo>
                      <a:lnTo>
                        <a:pt x="3535" y="4953"/>
                      </a:lnTo>
                      <a:lnTo>
                        <a:pt x="4936" y="3551"/>
                      </a:lnTo>
                      <a:lnTo>
                        <a:pt x="1387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37270"/>
                      </a:schemeClr>
                    </a:gs>
                    <a:gs pos="78000">
                      <a:schemeClr val="lt1">
                        <a:alpha val="37270"/>
                      </a:schemeClr>
                    </a:gs>
                    <a:gs pos="100000">
                      <a:schemeClr val="lt1">
                        <a:alpha val="3727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692" name="Google Shape;692;p17"/>
              <p:cNvSpPr/>
              <p:nvPr/>
            </p:nvSpPr>
            <p:spPr>
              <a:xfrm flipH="1" rot="2700000">
                <a:off x="-1073899" y="473691"/>
                <a:ext cx="2925242" cy="3057723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3" name="Google Shape;693;p17"/>
            <p:cNvGrpSpPr/>
            <p:nvPr/>
          </p:nvGrpSpPr>
          <p:grpSpPr>
            <a:xfrm>
              <a:off x="-234425" y="3727550"/>
              <a:ext cx="439200" cy="439100"/>
              <a:chOff x="1101075" y="2142375"/>
              <a:chExt cx="439200" cy="439100"/>
            </a:xfrm>
          </p:grpSpPr>
          <p:sp>
            <p:nvSpPr>
              <p:cNvPr id="694" name="Google Shape;694;p1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1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6" name="Google Shape;696;p17"/>
            <p:cNvGrpSpPr/>
            <p:nvPr/>
          </p:nvGrpSpPr>
          <p:grpSpPr>
            <a:xfrm rot="10800000">
              <a:off x="713225" y="4931225"/>
              <a:ext cx="439200" cy="439100"/>
              <a:chOff x="1101075" y="2142375"/>
              <a:chExt cx="439200" cy="439100"/>
            </a:xfrm>
          </p:grpSpPr>
          <p:sp>
            <p:nvSpPr>
              <p:cNvPr id="697" name="Google Shape;697;p1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1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9" name="Google Shape;699;p17"/>
          <p:cNvGrpSpPr/>
          <p:nvPr/>
        </p:nvGrpSpPr>
        <p:grpSpPr>
          <a:xfrm>
            <a:off x="6642300" y="-415701"/>
            <a:ext cx="4558967" cy="1887075"/>
            <a:chOff x="6566100" y="-415701"/>
            <a:chExt cx="4558967" cy="1887075"/>
          </a:xfrm>
        </p:grpSpPr>
        <p:pic>
          <p:nvPicPr>
            <p:cNvPr id="700" name="Google Shape;700;p17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8278550" y="-3923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701" name="Google Shape;701;p17"/>
            <p:cNvGrpSpPr/>
            <p:nvPr/>
          </p:nvGrpSpPr>
          <p:grpSpPr>
            <a:xfrm rot="5400000">
              <a:off x="7714062" y="-991384"/>
              <a:ext cx="1433417" cy="2584783"/>
              <a:chOff x="-363163" y="-645596"/>
              <a:chExt cx="1433417" cy="2584783"/>
            </a:xfrm>
          </p:grpSpPr>
          <p:grpSp>
            <p:nvGrpSpPr>
              <p:cNvPr id="702" name="Google Shape;702;p17"/>
              <p:cNvGrpSpPr/>
              <p:nvPr/>
            </p:nvGrpSpPr>
            <p:grpSpPr>
              <a:xfrm rot="10800000">
                <a:off x="-64595" y="-645596"/>
                <a:ext cx="1134849" cy="2370191"/>
                <a:chOff x="-575575" y="3685599"/>
                <a:chExt cx="1421048" cy="2967932"/>
              </a:xfrm>
            </p:grpSpPr>
            <p:sp>
              <p:nvSpPr>
                <p:cNvPr id="703" name="Google Shape;703;p17"/>
                <p:cNvSpPr/>
                <p:nvPr/>
              </p:nvSpPr>
              <p:spPr>
                <a:xfrm>
                  <a:off x="-575575" y="3685599"/>
                  <a:ext cx="1421047" cy="2833357"/>
                </a:xfrm>
                <a:custGeom>
                  <a:rect b="b" l="l" r="r" t="t"/>
                  <a:pathLst>
                    <a:path extrusionOk="0" h="69081" w="34647">
                      <a:moveTo>
                        <a:pt x="34434" y="1"/>
                      </a:moveTo>
                      <a:lnTo>
                        <a:pt x="25429" y="8990"/>
                      </a:lnTo>
                      <a:lnTo>
                        <a:pt x="25383" y="9051"/>
                      </a:lnTo>
                      <a:lnTo>
                        <a:pt x="25383" y="32651"/>
                      </a:lnTo>
                      <a:lnTo>
                        <a:pt x="15130" y="42920"/>
                      </a:lnTo>
                      <a:lnTo>
                        <a:pt x="15084" y="42951"/>
                      </a:lnTo>
                      <a:lnTo>
                        <a:pt x="15084" y="60472"/>
                      </a:lnTo>
                      <a:lnTo>
                        <a:pt x="9614" y="65957"/>
                      </a:lnTo>
                      <a:lnTo>
                        <a:pt x="0" y="65957"/>
                      </a:lnTo>
                      <a:lnTo>
                        <a:pt x="0" y="69080"/>
                      </a:lnTo>
                      <a:lnTo>
                        <a:pt x="320" y="69080"/>
                      </a:lnTo>
                      <a:lnTo>
                        <a:pt x="320" y="66262"/>
                      </a:lnTo>
                      <a:lnTo>
                        <a:pt x="9751" y="66262"/>
                      </a:lnTo>
                      <a:lnTo>
                        <a:pt x="15389" y="60609"/>
                      </a:lnTo>
                      <a:lnTo>
                        <a:pt x="15389" y="43088"/>
                      </a:lnTo>
                      <a:lnTo>
                        <a:pt x="25658" y="32819"/>
                      </a:lnTo>
                      <a:lnTo>
                        <a:pt x="25688" y="32788"/>
                      </a:lnTo>
                      <a:lnTo>
                        <a:pt x="25688" y="9188"/>
                      </a:lnTo>
                      <a:lnTo>
                        <a:pt x="34647" y="214"/>
                      </a:lnTo>
                      <a:lnTo>
                        <a:pt x="34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7"/>
                <p:cNvSpPr/>
                <p:nvPr/>
              </p:nvSpPr>
              <p:spPr>
                <a:xfrm rot="10800000">
                  <a:off x="-575573" y="3820175"/>
                  <a:ext cx="1421047" cy="2833357"/>
                </a:xfrm>
                <a:custGeom>
                  <a:rect b="b" l="l" r="r" t="t"/>
                  <a:pathLst>
                    <a:path extrusionOk="0" h="69081" w="34647">
                      <a:moveTo>
                        <a:pt x="34434" y="1"/>
                      </a:moveTo>
                      <a:lnTo>
                        <a:pt x="25429" y="8990"/>
                      </a:lnTo>
                      <a:lnTo>
                        <a:pt x="25383" y="9051"/>
                      </a:lnTo>
                      <a:lnTo>
                        <a:pt x="25383" y="32651"/>
                      </a:lnTo>
                      <a:lnTo>
                        <a:pt x="15130" y="42920"/>
                      </a:lnTo>
                      <a:lnTo>
                        <a:pt x="15084" y="42951"/>
                      </a:lnTo>
                      <a:lnTo>
                        <a:pt x="15084" y="60472"/>
                      </a:lnTo>
                      <a:lnTo>
                        <a:pt x="9614" y="65957"/>
                      </a:lnTo>
                      <a:lnTo>
                        <a:pt x="0" y="65957"/>
                      </a:lnTo>
                      <a:lnTo>
                        <a:pt x="0" y="69080"/>
                      </a:lnTo>
                      <a:lnTo>
                        <a:pt x="320" y="69080"/>
                      </a:lnTo>
                      <a:lnTo>
                        <a:pt x="320" y="66262"/>
                      </a:lnTo>
                      <a:lnTo>
                        <a:pt x="9751" y="66262"/>
                      </a:lnTo>
                      <a:lnTo>
                        <a:pt x="15389" y="60609"/>
                      </a:lnTo>
                      <a:lnTo>
                        <a:pt x="15389" y="43088"/>
                      </a:lnTo>
                      <a:lnTo>
                        <a:pt x="25658" y="32819"/>
                      </a:lnTo>
                      <a:lnTo>
                        <a:pt x="25688" y="32788"/>
                      </a:lnTo>
                      <a:lnTo>
                        <a:pt x="25688" y="9188"/>
                      </a:lnTo>
                      <a:lnTo>
                        <a:pt x="34647" y="214"/>
                      </a:lnTo>
                      <a:lnTo>
                        <a:pt x="34434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05" name="Google Shape;705;p17"/>
              <p:cNvSpPr/>
              <p:nvPr/>
            </p:nvSpPr>
            <p:spPr>
              <a:xfrm>
                <a:off x="0" y="361650"/>
                <a:ext cx="581991" cy="575861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17"/>
              <p:cNvSpPr/>
              <p:nvPr/>
            </p:nvSpPr>
            <p:spPr>
              <a:xfrm>
                <a:off x="131225" y="0"/>
                <a:ext cx="581991" cy="575861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7" name="Google Shape;707;p17"/>
              <p:cNvGrpSpPr/>
              <p:nvPr/>
            </p:nvGrpSpPr>
            <p:grpSpPr>
              <a:xfrm flipH="1" rot="-2700000">
                <a:off x="-216370" y="1084101"/>
                <a:ext cx="708093" cy="708493"/>
                <a:chOff x="3678700" y="407275"/>
                <a:chExt cx="708100" cy="708500"/>
              </a:xfrm>
            </p:grpSpPr>
            <p:sp>
              <p:nvSpPr>
                <p:cNvPr id="708" name="Google Shape;708;p1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1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1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1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1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15" name="Google Shape;715;p17"/>
            <p:cNvGrpSpPr/>
            <p:nvPr/>
          </p:nvGrpSpPr>
          <p:grpSpPr>
            <a:xfrm rot="10800000">
              <a:off x="6566100" y="233963"/>
              <a:ext cx="4558967" cy="134100"/>
              <a:chOff x="796100" y="3019701"/>
              <a:chExt cx="4558967" cy="134100"/>
            </a:xfrm>
          </p:grpSpPr>
          <p:sp>
            <p:nvSpPr>
              <p:cNvPr id="716" name="Google Shape;716;p1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17" name="Google Shape;717;p1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718" name="Google Shape;718;p1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0_1_1_1"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0" name="Google Shape;720;p18"/>
          <p:cNvGrpSpPr/>
          <p:nvPr/>
        </p:nvGrpSpPr>
        <p:grpSpPr>
          <a:xfrm>
            <a:off x="5404975" y="2221118"/>
            <a:ext cx="4263000" cy="3617400"/>
            <a:chOff x="5328775" y="2221118"/>
            <a:chExt cx="4263000" cy="3617400"/>
          </a:xfrm>
        </p:grpSpPr>
        <p:sp>
          <p:nvSpPr>
            <p:cNvPr id="721" name="Google Shape;721;p18"/>
            <p:cNvSpPr/>
            <p:nvPr/>
          </p:nvSpPr>
          <p:spPr>
            <a:xfrm>
              <a:off x="5328775" y="2221118"/>
              <a:ext cx="4263000" cy="36174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2" name="Google Shape;722;p18"/>
            <p:cNvGrpSpPr/>
            <p:nvPr/>
          </p:nvGrpSpPr>
          <p:grpSpPr>
            <a:xfrm>
              <a:off x="7218100" y="4855088"/>
              <a:ext cx="931125" cy="525763"/>
              <a:chOff x="7218100" y="4855088"/>
              <a:chExt cx="931125" cy="525763"/>
            </a:xfrm>
          </p:grpSpPr>
          <p:grpSp>
            <p:nvGrpSpPr>
              <p:cNvPr id="723" name="Google Shape;723;p18"/>
              <p:cNvGrpSpPr/>
              <p:nvPr/>
            </p:nvGrpSpPr>
            <p:grpSpPr>
              <a:xfrm>
                <a:off x="7710025" y="4941750"/>
                <a:ext cx="439200" cy="439100"/>
                <a:chOff x="1101075" y="2142375"/>
                <a:chExt cx="439200" cy="439100"/>
              </a:xfrm>
            </p:grpSpPr>
            <p:sp>
              <p:nvSpPr>
                <p:cNvPr id="724" name="Google Shape;724;p18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18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26" name="Google Shape;726;p18"/>
              <p:cNvGrpSpPr/>
              <p:nvPr/>
            </p:nvGrpSpPr>
            <p:grpSpPr>
              <a:xfrm>
                <a:off x="7218100" y="4855088"/>
                <a:ext cx="439200" cy="439100"/>
                <a:chOff x="1101075" y="2142375"/>
                <a:chExt cx="439200" cy="439100"/>
              </a:xfrm>
            </p:grpSpPr>
            <p:sp>
              <p:nvSpPr>
                <p:cNvPr id="727" name="Google Shape;727;p18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18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729" name="Google Shape;72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30" name="Google Shape;730;p18"/>
          <p:cNvGrpSpPr/>
          <p:nvPr/>
        </p:nvGrpSpPr>
        <p:grpSpPr>
          <a:xfrm>
            <a:off x="-2175000" y="3012192"/>
            <a:ext cx="3701086" cy="3345172"/>
            <a:chOff x="-1886500" y="2599117"/>
            <a:chExt cx="3701086" cy="3345172"/>
          </a:xfrm>
        </p:grpSpPr>
        <p:pic>
          <p:nvPicPr>
            <p:cNvPr id="731" name="Google Shape;731;p18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10800000">
              <a:off x="-1886500" y="3119537"/>
              <a:ext cx="3701086" cy="28247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32" name="Google Shape;732;p18"/>
            <p:cNvSpPr/>
            <p:nvPr/>
          </p:nvSpPr>
          <p:spPr>
            <a:xfrm rot="10800000">
              <a:off x="-402274" y="2599117"/>
              <a:ext cx="1201697" cy="2824744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 rot="10800000">
              <a:off x="-207237" y="2599870"/>
              <a:ext cx="1201697" cy="2824744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34" name="Google Shape;734;p18"/>
            <p:cNvGrpSpPr/>
            <p:nvPr/>
          </p:nvGrpSpPr>
          <p:grpSpPr>
            <a:xfrm rot="10800000">
              <a:off x="-37979" y="5013439"/>
              <a:ext cx="134004" cy="134004"/>
              <a:chOff x="8356813" y="1074288"/>
              <a:chExt cx="351900" cy="351900"/>
            </a:xfrm>
          </p:grpSpPr>
          <p:sp>
            <p:nvSpPr>
              <p:cNvPr id="735" name="Google Shape;735;p1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1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7" name="Google Shape;737;p18"/>
            <p:cNvGrpSpPr/>
            <p:nvPr/>
          </p:nvGrpSpPr>
          <p:grpSpPr>
            <a:xfrm rot="10800000">
              <a:off x="447446" y="4173589"/>
              <a:ext cx="134004" cy="134004"/>
              <a:chOff x="8356813" y="1074288"/>
              <a:chExt cx="351900" cy="351900"/>
            </a:xfrm>
          </p:grpSpPr>
          <p:sp>
            <p:nvSpPr>
              <p:cNvPr id="738" name="Google Shape;738;p1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1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0" name="Google Shape;740;p18"/>
            <p:cNvGrpSpPr/>
            <p:nvPr/>
          </p:nvGrpSpPr>
          <p:grpSpPr>
            <a:xfrm rot="10800000">
              <a:off x="539621" y="2985514"/>
              <a:ext cx="134004" cy="134004"/>
              <a:chOff x="8356813" y="1074288"/>
              <a:chExt cx="351900" cy="351900"/>
            </a:xfrm>
          </p:grpSpPr>
          <p:sp>
            <p:nvSpPr>
              <p:cNvPr id="741" name="Google Shape;741;p1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2" name="Google Shape;742;p1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43" name="Google Shape;743;p18"/>
          <p:cNvGrpSpPr/>
          <p:nvPr/>
        </p:nvGrpSpPr>
        <p:grpSpPr>
          <a:xfrm>
            <a:off x="5928900" y="-249669"/>
            <a:ext cx="5688165" cy="3493826"/>
            <a:chOff x="5852700" y="-249669"/>
            <a:chExt cx="5688165" cy="3493826"/>
          </a:xfrm>
        </p:grpSpPr>
        <p:grpSp>
          <p:nvGrpSpPr>
            <p:cNvPr id="744" name="Google Shape;744;p18"/>
            <p:cNvGrpSpPr/>
            <p:nvPr/>
          </p:nvGrpSpPr>
          <p:grpSpPr>
            <a:xfrm>
              <a:off x="8783705" y="1899359"/>
              <a:ext cx="402160" cy="1344798"/>
              <a:chOff x="8668555" y="1976884"/>
              <a:chExt cx="402160" cy="1344798"/>
            </a:xfrm>
          </p:grpSpPr>
          <p:sp>
            <p:nvSpPr>
              <p:cNvPr id="745" name="Google Shape;745;p18"/>
              <p:cNvSpPr/>
              <p:nvPr/>
            </p:nvSpPr>
            <p:spPr>
              <a:xfrm flipH="1">
                <a:off x="8823846" y="209496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18"/>
              <p:cNvSpPr/>
              <p:nvPr/>
            </p:nvSpPr>
            <p:spPr>
              <a:xfrm flipH="1">
                <a:off x="8668555" y="19768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7" name="Google Shape;747;p18"/>
            <p:cNvGrpSpPr/>
            <p:nvPr/>
          </p:nvGrpSpPr>
          <p:grpSpPr>
            <a:xfrm>
              <a:off x="8598675" y="1421188"/>
              <a:ext cx="904666" cy="726121"/>
              <a:chOff x="7945225" y="4302000"/>
              <a:chExt cx="904666" cy="726121"/>
            </a:xfrm>
          </p:grpSpPr>
          <p:sp>
            <p:nvSpPr>
              <p:cNvPr id="748" name="Google Shape;748;p18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9" name="Google Shape;749;p18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0" name="Google Shape;750;p18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1" name="Google Shape;751;p18"/>
            <p:cNvGrpSpPr/>
            <p:nvPr/>
          </p:nvGrpSpPr>
          <p:grpSpPr>
            <a:xfrm flipH="1" rot="10800000">
              <a:off x="7579756" y="-249669"/>
              <a:ext cx="2601921" cy="2438355"/>
              <a:chOff x="7340128" y="2866613"/>
              <a:chExt cx="2439225" cy="2438355"/>
            </a:xfrm>
          </p:grpSpPr>
          <p:sp>
            <p:nvSpPr>
              <p:cNvPr id="752" name="Google Shape;752;p18"/>
              <p:cNvSpPr/>
              <p:nvPr/>
            </p:nvSpPr>
            <p:spPr>
              <a:xfrm flipH="1" rot="2700000">
                <a:off x="8012290" y="2875755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18"/>
              <p:cNvSpPr/>
              <p:nvPr/>
            </p:nvSpPr>
            <p:spPr>
              <a:xfrm flipH="1" rot="2700000">
                <a:off x="8125398" y="2987994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54" name="Google Shape;754;p18"/>
            <p:cNvSpPr/>
            <p:nvPr/>
          </p:nvSpPr>
          <p:spPr>
            <a:xfrm flipH="1" rot="5400000">
              <a:off x="6551329" y="-896010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5" name="Google Shape;755;p18"/>
            <p:cNvGrpSpPr/>
            <p:nvPr/>
          </p:nvGrpSpPr>
          <p:grpSpPr>
            <a:xfrm>
              <a:off x="6917731" y="246011"/>
              <a:ext cx="4623133" cy="134070"/>
              <a:chOff x="6917731" y="246011"/>
              <a:chExt cx="4623133" cy="134070"/>
            </a:xfrm>
          </p:grpSpPr>
          <p:sp>
            <p:nvSpPr>
              <p:cNvPr id="756" name="Google Shape;756;p18"/>
              <p:cNvSpPr/>
              <p:nvPr/>
            </p:nvSpPr>
            <p:spPr>
              <a:xfrm flipH="1">
                <a:off x="6917731" y="246011"/>
                <a:ext cx="134070" cy="13407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7" name="Google Shape;757;p18"/>
              <p:cNvSpPr/>
              <p:nvPr/>
            </p:nvSpPr>
            <p:spPr>
              <a:xfrm flipH="1">
                <a:off x="6947845" y="276153"/>
                <a:ext cx="73844" cy="73844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58" name="Google Shape;758;p18"/>
              <p:cNvCxnSpPr/>
              <p:nvPr/>
            </p:nvCxnSpPr>
            <p:spPr>
              <a:xfrm rot="10800000">
                <a:off x="7013865" y="313050"/>
                <a:ext cx="45270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ONE_COLUMN_TEXT_1"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61" name="Google Shape;761;p19"/>
          <p:cNvSpPr txBox="1"/>
          <p:nvPr>
            <p:ph idx="1" type="subTitle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2" name="Google Shape;762;p19"/>
          <p:cNvSpPr txBox="1"/>
          <p:nvPr>
            <p:ph idx="2" type="subTitle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rect b="b" l="l" r="r" t="t"/>
              <a:pathLst>
                <a:path extrusionOk="0" h="27731" w="306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rect b="b" l="l" r="r" t="t"/>
              <a:pathLst>
                <a:path extrusionOk="0" h="27731" w="305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20"/>
          <p:cNvSpPr txBox="1"/>
          <p:nvPr>
            <p:ph type="title"/>
          </p:nvPr>
        </p:nvSpPr>
        <p:spPr>
          <a:xfrm>
            <a:off x="720000" y="1565925"/>
            <a:ext cx="2799000" cy="76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0" name="Google Shape;800;p20"/>
          <p:cNvSpPr txBox="1"/>
          <p:nvPr>
            <p:ph idx="1" type="subTitle"/>
          </p:nvPr>
        </p:nvSpPr>
        <p:spPr>
          <a:xfrm>
            <a:off x="720000" y="2326750"/>
            <a:ext cx="2799000" cy="11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01" name="Google Shape;801;p20"/>
          <p:cNvGrpSpPr/>
          <p:nvPr/>
        </p:nvGrpSpPr>
        <p:grpSpPr>
          <a:xfrm>
            <a:off x="-1623735" y="2499757"/>
            <a:ext cx="5119205" cy="4373890"/>
            <a:chOff x="-1547535" y="2499757"/>
            <a:chExt cx="5119205" cy="4373890"/>
          </a:xfrm>
        </p:grpSpPr>
        <p:pic>
          <p:nvPicPr>
            <p:cNvPr id="802" name="Google Shape;802;p20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-5400000">
              <a:off x="-1751185" y="3417285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03" name="Google Shape;803;p20"/>
            <p:cNvGrpSpPr/>
            <p:nvPr/>
          </p:nvGrpSpPr>
          <p:grpSpPr>
            <a:xfrm rot="-5400000">
              <a:off x="123777" y="4587830"/>
              <a:ext cx="480890" cy="481200"/>
              <a:chOff x="959750" y="3039275"/>
              <a:chExt cx="582050" cy="582425"/>
            </a:xfrm>
          </p:grpSpPr>
          <p:sp>
            <p:nvSpPr>
              <p:cNvPr id="804" name="Google Shape;804;p2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2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2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2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" name="Google Shape;808;p2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2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2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11" name="Google Shape;811;p20"/>
            <p:cNvGrpSpPr/>
            <p:nvPr/>
          </p:nvGrpSpPr>
          <p:grpSpPr>
            <a:xfrm rot="-5400000">
              <a:off x="-564590" y="2079321"/>
              <a:ext cx="3153315" cy="5119205"/>
              <a:chOff x="6643701" y="816087"/>
              <a:chExt cx="3153315" cy="5119205"/>
            </a:xfrm>
          </p:grpSpPr>
          <p:sp>
            <p:nvSpPr>
              <p:cNvPr id="812" name="Google Shape;812;p20"/>
              <p:cNvSpPr/>
              <p:nvPr/>
            </p:nvSpPr>
            <p:spPr>
              <a:xfrm>
                <a:off x="6643701" y="816087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" name="Google Shape;813;p20"/>
              <p:cNvGrpSpPr/>
              <p:nvPr/>
            </p:nvGrpSpPr>
            <p:grpSpPr>
              <a:xfrm>
                <a:off x="8062611" y="3503222"/>
                <a:ext cx="134004" cy="134004"/>
                <a:chOff x="8356813" y="1074288"/>
                <a:chExt cx="351900" cy="351900"/>
              </a:xfrm>
            </p:grpSpPr>
            <p:sp>
              <p:nvSpPr>
                <p:cNvPr id="814" name="Google Shape;814;p20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" name="Google Shape;815;p20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" name="Google Shape;816;p20"/>
              <p:cNvGrpSpPr/>
              <p:nvPr/>
            </p:nvGrpSpPr>
            <p:grpSpPr>
              <a:xfrm>
                <a:off x="7678536" y="3129397"/>
                <a:ext cx="134004" cy="134004"/>
                <a:chOff x="8356813" y="1074288"/>
                <a:chExt cx="351900" cy="351900"/>
              </a:xfrm>
            </p:grpSpPr>
            <p:sp>
              <p:nvSpPr>
                <p:cNvPr id="817" name="Google Shape;817;p20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" name="Google Shape;818;p20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" name="Google Shape;819;p20"/>
              <p:cNvGrpSpPr/>
              <p:nvPr/>
            </p:nvGrpSpPr>
            <p:grpSpPr>
              <a:xfrm>
                <a:off x="8671986" y="2443197"/>
                <a:ext cx="134004" cy="134004"/>
                <a:chOff x="8356813" y="1074288"/>
                <a:chExt cx="351900" cy="351900"/>
              </a:xfrm>
            </p:grpSpPr>
            <p:sp>
              <p:nvSpPr>
                <p:cNvPr id="820" name="Google Shape;820;p20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" name="Google Shape;821;p20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22" name="Google Shape;822;p20"/>
            <p:cNvSpPr/>
            <p:nvPr/>
          </p:nvSpPr>
          <p:spPr>
            <a:xfrm>
              <a:off x="-630272" y="2499757"/>
              <a:ext cx="1031181" cy="275218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3" name="Google Shape;823;p20"/>
            <p:cNvGrpSpPr/>
            <p:nvPr/>
          </p:nvGrpSpPr>
          <p:grpSpPr>
            <a:xfrm rot="-5400000">
              <a:off x="99300" y="3411735"/>
              <a:ext cx="88151" cy="2151709"/>
              <a:chOff x="3054755" y="4367024"/>
              <a:chExt cx="88142" cy="1137387"/>
            </a:xfrm>
          </p:grpSpPr>
          <p:sp>
            <p:nvSpPr>
              <p:cNvPr id="824" name="Google Shape;824;p20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20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6" name="Google Shape;826;p20"/>
            <p:cNvGrpSpPr/>
            <p:nvPr/>
          </p:nvGrpSpPr>
          <p:grpSpPr>
            <a:xfrm rot="-5400000">
              <a:off x="-28713" y="3651410"/>
              <a:ext cx="88151" cy="2151709"/>
              <a:chOff x="3054755" y="4367024"/>
              <a:chExt cx="88142" cy="1137387"/>
            </a:xfrm>
          </p:grpSpPr>
          <p:sp>
            <p:nvSpPr>
              <p:cNvPr id="827" name="Google Shape;827;p20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40000">
                    <a:srgbClr val="FF9900">
                      <a:alpha val="40784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20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40000">
                    <a:srgbClr val="FF9900">
                      <a:alpha val="40784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9" name="Google Shape;829;p20"/>
          <p:cNvGrpSpPr/>
          <p:nvPr/>
        </p:nvGrpSpPr>
        <p:grpSpPr>
          <a:xfrm rot="-5400000">
            <a:off x="7274810" y="-1067450"/>
            <a:ext cx="3920501" cy="3213899"/>
            <a:chOff x="6643710" y="2822113"/>
            <a:chExt cx="3920501" cy="3213899"/>
          </a:xfrm>
        </p:grpSpPr>
        <p:pic>
          <p:nvPicPr>
            <p:cNvPr id="830" name="Google Shape;830;p20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643710" y="3043787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1" name="Google Shape;831;p20"/>
            <p:cNvSpPr/>
            <p:nvPr/>
          </p:nvSpPr>
          <p:spPr>
            <a:xfrm rot="10800000">
              <a:off x="7869624" y="2920269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 rot="10800000">
              <a:off x="8028970" y="2920884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>
              <a:off x="8764950" y="2822113"/>
              <a:ext cx="480893" cy="475828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4" name="Google Shape;834;p20"/>
            <p:cNvGrpSpPr/>
            <p:nvPr/>
          </p:nvGrpSpPr>
          <p:grpSpPr>
            <a:xfrm>
              <a:off x="8671987" y="3471620"/>
              <a:ext cx="699928" cy="1651024"/>
              <a:chOff x="8337812" y="3492483"/>
              <a:chExt cx="699928" cy="1651024"/>
            </a:xfrm>
          </p:grpSpPr>
          <p:sp>
            <p:nvSpPr>
              <p:cNvPr id="835" name="Google Shape;835;p20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20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20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8" name="Google Shape;838;p20"/>
            <p:cNvGrpSpPr/>
            <p:nvPr/>
          </p:nvGrpSpPr>
          <p:grpSpPr>
            <a:xfrm>
              <a:off x="8279400" y="4281138"/>
              <a:ext cx="904666" cy="726121"/>
              <a:chOff x="7945225" y="4302000"/>
              <a:chExt cx="904666" cy="726121"/>
            </a:xfrm>
          </p:grpSpPr>
          <p:sp>
            <p:nvSpPr>
              <p:cNvPr id="839" name="Google Shape;839;p20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20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20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"/>
          <p:cNvSpPr txBox="1"/>
          <p:nvPr>
            <p:ph type="title"/>
          </p:nvPr>
        </p:nvSpPr>
        <p:spPr>
          <a:xfrm>
            <a:off x="720000" y="2079325"/>
            <a:ext cx="559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7" name="Google Shape;97;p3"/>
          <p:cNvSpPr txBox="1"/>
          <p:nvPr>
            <p:ph hasCustomPrompt="1" idx="2" type="title"/>
          </p:nvPr>
        </p:nvSpPr>
        <p:spPr>
          <a:xfrm>
            <a:off x="720000" y="1025725"/>
            <a:ext cx="17025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2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3"/>
          <p:cNvSpPr txBox="1"/>
          <p:nvPr>
            <p:ph idx="1" type="subTitle"/>
          </p:nvPr>
        </p:nvSpPr>
        <p:spPr>
          <a:xfrm>
            <a:off x="720000" y="3252375"/>
            <a:ext cx="5598000" cy="4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9" name="Google Shape;99;p3"/>
          <p:cNvGrpSpPr/>
          <p:nvPr/>
        </p:nvGrpSpPr>
        <p:grpSpPr>
          <a:xfrm>
            <a:off x="-539206" y="-1717975"/>
            <a:ext cx="4397193" cy="4171657"/>
            <a:chOff x="-494406" y="-1584825"/>
            <a:chExt cx="4397193" cy="4171657"/>
          </a:xfrm>
        </p:grpSpPr>
        <p:grpSp>
          <p:nvGrpSpPr>
            <p:cNvPr id="100" name="Google Shape;100;p3"/>
            <p:cNvGrpSpPr/>
            <p:nvPr/>
          </p:nvGrpSpPr>
          <p:grpSpPr>
            <a:xfrm>
              <a:off x="-494406" y="-252396"/>
              <a:ext cx="1741563" cy="1288563"/>
              <a:chOff x="-494406" y="-252396"/>
              <a:chExt cx="1741563" cy="1288563"/>
            </a:xfrm>
          </p:grpSpPr>
          <p:sp>
            <p:nvSpPr>
              <p:cNvPr id="101" name="Google Shape;101;p3"/>
              <p:cNvSpPr/>
              <p:nvPr/>
            </p:nvSpPr>
            <p:spPr>
              <a:xfrm rot="2700000">
                <a:off x="-315569" y="-53821"/>
                <a:ext cx="930891" cy="891412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8000">
                    <a:schemeClr val="lt1"/>
                  </a:gs>
                  <a:gs pos="56000">
                    <a:srgbClr val="FFFFFF">
                      <a:alpha val="0"/>
                    </a:srgbClr>
                  </a:gs>
                  <a:gs pos="74000">
                    <a:schemeClr val="lt1"/>
                  </a:gs>
                  <a:gs pos="100000">
                    <a:srgbClr val="0C0A9E">
                      <a:alpha val="20000"/>
                    </a:srgbClr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 rot="2700000">
                <a:off x="137431" y="-53821"/>
                <a:ext cx="930891" cy="891412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8000">
                    <a:schemeClr val="lt1"/>
                  </a:gs>
                  <a:gs pos="56000">
                    <a:srgbClr val="FFFFFF">
                      <a:alpha val="0"/>
                    </a:srgbClr>
                  </a:gs>
                  <a:gs pos="74000">
                    <a:schemeClr val="lt1"/>
                  </a:gs>
                  <a:gs pos="100000">
                    <a:srgbClr val="0C0A9E">
                      <a:alpha val="20000"/>
                    </a:srgbClr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" name="Google Shape;103;p3"/>
            <p:cNvGrpSpPr/>
            <p:nvPr/>
          </p:nvGrpSpPr>
          <p:grpSpPr>
            <a:xfrm>
              <a:off x="245875" y="-51824"/>
              <a:ext cx="208200" cy="1824700"/>
              <a:chOff x="1040050" y="3812126"/>
              <a:chExt cx="208200" cy="1824700"/>
            </a:xfrm>
          </p:grpSpPr>
          <p:sp>
            <p:nvSpPr>
              <p:cNvPr id="104" name="Google Shape;104;p3"/>
              <p:cNvSpPr/>
              <p:nvPr/>
            </p:nvSpPr>
            <p:spPr>
              <a:xfrm>
                <a:off x="1040050" y="3812126"/>
                <a:ext cx="12550" cy="1824700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1235741" y="3812126"/>
                <a:ext cx="12509" cy="1824700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>
              <a:off x="441574" y="-36652"/>
              <a:ext cx="699940" cy="478601"/>
              <a:chOff x="39722" y="4349021"/>
              <a:chExt cx="1061964" cy="726143"/>
            </a:xfrm>
          </p:grpSpPr>
          <p:grpSp>
            <p:nvGrpSpPr>
              <p:cNvPr id="107" name="Google Shape;107;p3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08" name="Google Shape;108;p3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09" name="Google Shape;109;p3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10" name="Google Shape;110;p3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3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3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3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3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15" name="Google Shape;115;p3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" name="Google Shape;116;p3"/>
            <p:cNvGrpSpPr/>
            <p:nvPr/>
          </p:nvGrpSpPr>
          <p:grpSpPr>
            <a:xfrm>
              <a:off x="955673" y="11"/>
              <a:ext cx="592576" cy="405260"/>
              <a:chOff x="39722" y="4349021"/>
              <a:chExt cx="1061964" cy="726143"/>
            </a:xfrm>
          </p:grpSpPr>
          <p:grpSp>
            <p:nvGrpSpPr>
              <p:cNvPr id="117" name="Google Shape;117;p3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18" name="Google Shape;118;p3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9" name="Google Shape;119;p3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20" name="Google Shape;120;p3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1" name="Google Shape;121;p3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2" name="Google Shape;122;p3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3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3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25" name="Google Shape;125;p3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6" name="Google Shape;126;p3"/>
            <p:cNvGrpSpPr/>
            <p:nvPr/>
          </p:nvGrpSpPr>
          <p:grpSpPr>
            <a:xfrm>
              <a:off x="-1" y="621223"/>
              <a:ext cx="699940" cy="478601"/>
              <a:chOff x="39722" y="4349021"/>
              <a:chExt cx="1061964" cy="726143"/>
            </a:xfrm>
          </p:grpSpPr>
          <p:grpSp>
            <p:nvGrpSpPr>
              <p:cNvPr id="127" name="Google Shape;127;p3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28" name="Google Shape;128;p3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9" name="Google Shape;129;p3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30" name="Google Shape;130;p3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3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3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3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3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35" name="Google Shape;135;p3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" name="Google Shape;136;p3"/>
            <p:cNvGrpSpPr/>
            <p:nvPr/>
          </p:nvGrpSpPr>
          <p:grpSpPr>
            <a:xfrm rot="-8100000">
              <a:off x="540898" y="-1172741"/>
              <a:ext cx="2552124" cy="3347490"/>
              <a:chOff x="2976325" y="908175"/>
              <a:chExt cx="4028179" cy="5283555"/>
            </a:xfrm>
          </p:grpSpPr>
          <p:sp>
            <p:nvSpPr>
              <p:cNvPr id="137" name="Google Shape;137;p3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3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4" name="Google Shape;844;p21"/>
          <p:cNvSpPr txBox="1"/>
          <p:nvPr>
            <p:ph idx="1" type="body"/>
          </p:nvPr>
        </p:nvSpPr>
        <p:spPr>
          <a:xfrm>
            <a:off x="720000" y="1139550"/>
            <a:ext cx="4528500" cy="6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845" name="Google Shape;845;p21"/>
          <p:cNvGrpSpPr/>
          <p:nvPr/>
        </p:nvGrpSpPr>
        <p:grpSpPr>
          <a:xfrm>
            <a:off x="6846993" y="-1382193"/>
            <a:ext cx="4230595" cy="4230595"/>
            <a:chOff x="6597168" y="-1305993"/>
            <a:chExt cx="4230595" cy="4230595"/>
          </a:xfrm>
        </p:grpSpPr>
        <p:sp>
          <p:nvSpPr>
            <p:cNvPr id="846" name="Google Shape;846;p21"/>
            <p:cNvSpPr/>
            <p:nvPr/>
          </p:nvSpPr>
          <p:spPr>
            <a:xfrm flipH="1" rot="-8100000">
              <a:off x="7249845" y="-719557"/>
              <a:ext cx="2925242" cy="3057723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8355611" y="-292048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8608100" y="70376"/>
              <a:ext cx="687411" cy="2086997"/>
            </a:xfrm>
            <a:custGeom>
              <a:rect b="b" l="l" r="r" t="t"/>
              <a:pathLst>
                <a:path extrusionOk="0" h="43180" w="1676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9" name="Google Shape;849;p21"/>
            <p:cNvGrpSpPr/>
            <p:nvPr/>
          </p:nvGrpSpPr>
          <p:grpSpPr>
            <a:xfrm>
              <a:off x="8449011" y="1244697"/>
              <a:ext cx="134100" cy="134100"/>
              <a:chOff x="-1999139" y="3143772"/>
              <a:chExt cx="134100" cy="134100"/>
            </a:xfrm>
          </p:grpSpPr>
          <p:sp>
            <p:nvSpPr>
              <p:cNvPr id="850" name="Google Shape;850;p21"/>
              <p:cNvSpPr/>
              <p:nvPr/>
            </p:nvSpPr>
            <p:spPr>
              <a:xfrm>
                <a:off x="-1999139" y="3143772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" name="Google Shape;851;p21"/>
              <p:cNvSpPr/>
              <p:nvPr/>
            </p:nvSpPr>
            <p:spPr>
              <a:xfrm>
                <a:off x="-1980219" y="3162691"/>
                <a:ext cx="96300" cy="96300"/>
              </a:xfrm>
              <a:prstGeom prst="ellipse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2" name="Google Shape;852;p21"/>
            <p:cNvGrpSpPr/>
            <p:nvPr/>
          </p:nvGrpSpPr>
          <p:grpSpPr>
            <a:xfrm>
              <a:off x="8577286" y="2178484"/>
              <a:ext cx="134100" cy="134100"/>
              <a:chOff x="-1999139" y="3143772"/>
              <a:chExt cx="134100" cy="134100"/>
            </a:xfrm>
          </p:grpSpPr>
          <p:sp>
            <p:nvSpPr>
              <p:cNvPr id="853" name="Google Shape;853;p21"/>
              <p:cNvSpPr/>
              <p:nvPr/>
            </p:nvSpPr>
            <p:spPr>
              <a:xfrm>
                <a:off x="-1999139" y="3143772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21"/>
              <p:cNvSpPr/>
              <p:nvPr/>
            </p:nvSpPr>
            <p:spPr>
              <a:xfrm>
                <a:off x="-1980219" y="3162691"/>
                <a:ext cx="96300" cy="96300"/>
              </a:xfrm>
              <a:prstGeom prst="ellipse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5" name="Google Shape;855;p21"/>
            <p:cNvGrpSpPr/>
            <p:nvPr/>
          </p:nvGrpSpPr>
          <p:grpSpPr>
            <a:xfrm>
              <a:off x="8526386" y="311022"/>
              <a:ext cx="134004" cy="134004"/>
              <a:chOff x="8356813" y="1074288"/>
              <a:chExt cx="351900" cy="351900"/>
            </a:xfrm>
          </p:grpSpPr>
          <p:sp>
            <p:nvSpPr>
              <p:cNvPr id="856" name="Google Shape;856;p21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21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858" name="Google Shape;858;p21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929350" y="-10364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59" name="Google Shape;859;p21"/>
          <p:cNvGrpSpPr/>
          <p:nvPr/>
        </p:nvGrpSpPr>
        <p:grpSpPr>
          <a:xfrm rot="5400000">
            <a:off x="-1981527" y="1924690"/>
            <a:ext cx="6191222" cy="6191222"/>
            <a:chOff x="-2825827" y="1271890"/>
            <a:chExt cx="6191222" cy="6191222"/>
          </a:xfrm>
        </p:grpSpPr>
        <p:pic>
          <p:nvPicPr>
            <p:cNvPr id="860" name="Google Shape;860;p21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-680950" y="38667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61" name="Google Shape;861;p21"/>
            <p:cNvGrpSpPr/>
            <p:nvPr/>
          </p:nvGrpSpPr>
          <p:grpSpPr>
            <a:xfrm>
              <a:off x="-2825827" y="1271890"/>
              <a:ext cx="6191222" cy="6191222"/>
              <a:chOff x="-2825827" y="1271890"/>
              <a:chExt cx="6191222" cy="6191222"/>
            </a:xfrm>
          </p:grpSpPr>
          <p:sp>
            <p:nvSpPr>
              <p:cNvPr id="862" name="Google Shape;862;p21"/>
              <p:cNvSpPr/>
              <p:nvPr/>
            </p:nvSpPr>
            <p:spPr>
              <a:xfrm flipH="1" rot="2700000">
                <a:off x="-1733384" y="1992813"/>
                <a:ext cx="4006334" cy="4749375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" name="Google Shape;863;p21"/>
              <p:cNvSpPr/>
              <p:nvPr/>
            </p:nvSpPr>
            <p:spPr>
              <a:xfrm flipH="1" rot="2700000">
                <a:off x="-1192832" y="2500186"/>
                <a:ext cx="2925242" cy="3057723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64" name="Google Shape;864;p21"/>
              <p:cNvGrpSpPr/>
              <p:nvPr/>
            </p:nvGrpSpPr>
            <p:grpSpPr>
              <a:xfrm rot="10800000">
                <a:off x="384881" y="3042905"/>
                <a:ext cx="134100" cy="134100"/>
                <a:chOff x="-1999139" y="3143772"/>
                <a:chExt cx="134100" cy="134100"/>
              </a:xfrm>
            </p:grpSpPr>
            <p:sp>
              <p:nvSpPr>
                <p:cNvPr id="865" name="Google Shape;865;p21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6" name="Google Shape;866;p21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67" name="Google Shape;867;p21"/>
              <p:cNvGrpSpPr/>
              <p:nvPr/>
            </p:nvGrpSpPr>
            <p:grpSpPr>
              <a:xfrm rot="10800000">
                <a:off x="146106" y="3710980"/>
                <a:ext cx="134100" cy="134100"/>
                <a:chOff x="-1999139" y="3143772"/>
                <a:chExt cx="134100" cy="134100"/>
              </a:xfrm>
            </p:grpSpPr>
            <p:sp>
              <p:nvSpPr>
                <p:cNvPr id="868" name="Google Shape;868;p21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69" name="Google Shape;869;p21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0" name="Google Shape;870;p21"/>
              <p:cNvGrpSpPr/>
              <p:nvPr/>
            </p:nvGrpSpPr>
            <p:grpSpPr>
              <a:xfrm>
                <a:off x="-102297" y="3780153"/>
                <a:ext cx="939901" cy="2449421"/>
                <a:chOff x="-102297" y="3780153"/>
                <a:chExt cx="939901" cy="2449421"/>
              </a:xfrm>
            </p:grpSpPr>
            <p:sp>
              <p:nvSpPr>
                <p:cNvPr id="871" name="Google Shape;871;p21"/>
                <p:cNvSpPr/>
                <p:nvPr/>
              </p:nvSpPr>
              <p:spPr>
                <a:xfrm rot="10800000">
                  <a:off x="260154" y="4254866"/>
                  <a:ext cx="577450" cy="1974708"/>
                </a:xfrm>
                <a:custGeom>
                  <a:rect b="b" l="l" r="r" t="t"/>
                  <a:pathLst>
                    <a:path extrusionOk="0" h="48146" w="14079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2" name="Google Shape;872;p21"/>
                <p:cNvSpPr/>
                <p:nvPr/>
              </p:nvSpPr>
              <p:spPr>
                <a:xfrm rot="10800000">
                  <a:off x="-102297" y="3780153"/>
                  <a:ext cx="687411" cy="2086997"/>
                </a:xfrm>
                <a:custGeom>
                  <a:rect b="b" l="l" r="r" t="t"/>
                  <a:pathLst>
                    <a:path extrusionOk="0" h="43180" w="1676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3" name="Google Shape;873;p21"/>
                <p:cNvGrpSpPr/>
                <p:nvPr/>
              </p:nvGrpSpPr>
              <p:grpSpPr>
                <a:xfrm rot="10800000">
                  <a:off x="532825" y="5492502"/>
                  <a:ext cx="134004" cy="134004"/>
                  <a:chOff x="8356813" y="1074288"/>
                  <a:chExt cx="351900" cy="351900"/>
                </a:xfrm>
              </p:grpSpPr>
              <p:sp>
                <p:nvSpPr>
                  <p:cNvPr id="874" name="Google Shape;874;p21"/>
                  <p:cNvSpPr/>
                  <p:nvPr/>
                </p:nvSpPr>
                <p:spPr>
                  <a:xfrm>
                    <a:off x="8356813" y="1074288"/>
                    <a:ext cx="351900" cy="3519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accen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5" name="Google Shape;875;p21"/>
                  <p:cNvSpPr/>
                  <p:nvPr/>
                </p:nvSpPr>
                <p:spPr>
                  <a:xfrm>
                    <a:off x="8406497" y="1123972"/>
                    <a:ext cx="252600" cy="25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b="50%" l="50%" r="50%" t="50%"/>
                    </a:path>
                    <a:tileRect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"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7" name="Google Shape;877;p22"/>
          <p:cNvGrpSpPr/>
          <p:nvPr/>
        </p:nvGrpSpPr>
        <p:grpSpPr>
          <a:xfrm>
            <a:off x="4582521" y="2433470"/>
            <a:ext cx="5022035" cy="4764449"/>
            <a:chOff x="4571996" y="2268220"/>
            <a:chExt cx="5022035" cy="4764449"/>
          </a:xfrm>
        </p:grpSpPr>
        <p:pic>
          <p:nvPicPr>
            <p:cNvPr id="878" name="Google Shape;878;p22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79" name="Google Shape;879;p22"/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880" name="Google Shape;880;p22"/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881" name="Google Shape;881;p22"/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rect b="b" l="l" r="r" t="t"/>
                  <a:pathLst>
                    <a:path extrusionOk="0" h="27731" w="306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2" name="Google Shape;882;p22"/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rect b="b" l="l" r="r" t="t"/>
                  <a:pathLst>
                    <a:path extrusionOk="0" h="27731" w="305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3" name="Google Shape;883;p22"/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884" name="Google Shape;884;p22"/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5" name="Google Shape;885;p22"/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" name="Google Shape;886;p22"/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rect b="b" l="l" r="r" t="t"/>
                  <a:pathLst>
                    <a:path extrusionOk="0" h="124813" w="76882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87" name="Google Shape;887;p22"/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888" name="Google Shape;888;p22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889" name="Google Shape;889;p22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890" name="Google Shape;890;p22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891" name="Google Shape;891;p22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92" name="Google Shape;892;p22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93" name="Google Shape;893;p22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94" name="Google Shape;894;p22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95" name="Google Shape;895;p22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896" name="Google Shape;896;p22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97" name="Google Shape;897;p22"/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898" name="Google Shape;898;p22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899" name="Google Shape;899;p22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00" name="Google Shape;900;p22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901" name="Google Shape;901;p22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02" name="Google Shape;902;p22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03" name="Google Shape;903;p22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04" name="Google Shape;904;p22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05" name="Google Shape;905;p22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906" name="Google Shape;906;p22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07" name="Google Shape;907;p22"/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908" name="Google Shape;908;p22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909" name="Google Shape;909;p22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10" name="Google Shape;910;p22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911" name="Google Shape;911;p22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12" name="Google Shape;912;p22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13" name="Google Shape;913;p22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14" name="Google Shape;914;p22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15" name="Google Shape;915;p22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916" name="Google Shape;916;p22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7" name="Google Shape;917;p22"/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918" name="Google Shape;918;p22"/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9" name="Google Shape;919;p22"/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0" name="Google Shape;920;p22"/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921" name="Google Shape;921;p2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2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23" name="Google Shape;923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4" name="Google Shape;924;p22"/>
          <p:cNvSpPr txBox="1"/>
          <p:nvPr>
            <p:ph idx="1" type="body"/>
          </p:nvPr>
        </p:nvSpPr>
        <p:spPr>
          <a:xfrm>
            <a:off x="720000" y="1139550"/>
            <a:ext cx="4290900" cy="3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191919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5" name="Google Shape;925;p22"/>
          <p:cNvSpPr txBox="1"/>
          <p:nvPr>
            <p:ph idx="2" type="body"/>
          </p:nvPr>
        </p:nvSpPr>
        <p:spPr>
          <a:xfrm>
            <a:off x="5249025" y="1139550"/>
            <a:ext cx="3174900" cy="34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191919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926" name="Google Shape;926;p22"/>
          <p:cNvGrpSpPr/>
          <p:nvPr/>
        </p:nvGrpSpPr>
        <p:grpSpPr>
          <a:xfrm>
            <a:off x="-913829" y="-2335097"/>
            <a:ext cx="5022161" cy="4764814"/>
            <a:chOff x="-837629" y="-2258897"/>
            <a:chExt cx="5022161" cy="4764814"/>
          </a:xfrm>
        </p:grpSpPr>
        <p:grpSp>
          <p:nvGrpSpPr>
            <p:cNvPr id="927" name="Google Shape;927;p22"/>
            <p:cNvGrpSpPr/>
            <p:nvPr/>
          </p:nvGrpSpPr>
          <p:grpSpPr>
            <a:xfrm>
              <a:off x="-837629" y="-736613"/>
              <a:ext cx="1989039" cy="1471668"/>
              <a:chOff x="-494406" y="-252396"/>
              <a:chExt cx="1741563" cy="1288563"/>
            </a:xfrm>
          </p:grpSpPr>
          <p:sp>
            <p:nvSpPr>
              <p:cNvPr id="928" name="Google Shape;928;p22"/>
              <p:cNvSpPr/>
              <p:nvPr/>
            </p:nvSpPr>
            <p:spPr>
              <a:xfrm rot="2700000">
                <a:off x="137431" y="-53821"/>
                <a:ext cx="930891" cy="891412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8000">
                    <a:schemeClr val="lt1"/>
                  </a:gs>
                  <a:gs pos="56000">
                    <a:srgbClr val="FFFFFF">
                      <a:alpha val="0"/>
                    </a:srgbClr>
                  </a:gs>
                  <a:gs pos="74000">
                    <a:schemeClr val="lt1"/>
                  </a:gs>
                  <a:gs pos="100000">
                    <a:srgbClr val="0C0A9E">
                      <a:alpha val="20000"/>
                    </a:srgbClr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22"/>
              <p:cNvSpPr/>
              <p:nvPr/>
            </p:nvSpPr>
            <p:spPr>
              <a:xfrm rot="2700000">
                <a:off x="-315569" y="-53821"/>
                <a:ext cx="930891" cy="891412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8000">
                    <a:schemeClr val="lt1"/>
                  </a:gs>
                  <a:gs pos="56000">
                    <a:srgbClr val="FFFFFF">
                      <a:alpha val="0"/>
                    </a:srgbClr>
                  </a:gs>
                  <a:gs pos="74000">
                    <a:schemeClr val="lt1"/>
                  </a:gs>
                  <a:gs pos="100000">
                    <a:srgbClr val="0C0A9E">
                      <a:alpha val="20000"/>
                    </a:srgbClr>
                  </a:gs>
                </a:gsLst>
                <a:path path="circle">
                  <a:fillToRect b="100%" r="100%"/>
                </a:path>
                <a:tileRect l="-100%" t="-100%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0" name="Google Shape;930;p22"/>
            <p:cNvGrpSpPr/>
            <p:nvPr/>
          </p:nvGrpSpPr>
          <p:grpSpPr>
            <a:xfrm rot="-8100000">
              <a:off x="344623" y="-1788220"/>
              <a:ext cx="2915004" cy="3823461"/>
              <a:chOff x="2976325" y="908175"/>
              <a:chExt cx="4028179" cy="5283555"/>
            </a:xfrm>
          </p:grpSpPr>
          <p:sp>
            <p:nvSpPr>
              <p:cNvPr id="931" name="Google Shape;931;p22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" name="Google Shape;932;p22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" name="Google Shape;933;p22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" name="Google Shape;934;p22"/>
            <p:cNvGrpSpPr/>
            <p:nvPr/>
          </p:nvGrpSpPr>
          <p:grpSpPr>
            <a:xfrm>
              <a:off x="-272968" y="261330"/>
              <a:ext cx="799446" cy="546640"/>
              <a:chOff x="39722" y="4349021"/>
              <a:chExt cx="1061964" cy="726143"/>
            </a:xfrm>
          </p:grpSpPr>
          <p:grpSp>
            <p:nvGrpSpPr>
              <p:cNvPr id="935" name="Google Shape;935;p2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936" name="Google Shape;936;p2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37" name="Google Shape;937;p2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938" name="Google Shape;938;p2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39" name="Google Shape;939;p2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0" name="Google Shape;940;p2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1" name="Google Shape;941;p2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42" name="Google Shape;942;p2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43" name="Google Shape;943;p2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4" name="Google Shape;944;p22"/>
          <p:cNvGrpSpPr/>
          <p:nvPr/>
        </p:nvGrpSpPr>
        <p:grpSpPr>
          <a:xfrm>
            <a:off x="-224248" y="3297090"/>
            <a:ext cx="605804" cy="2417785"/>
            <a:chOff x="-224248" y="3297090"/>
            <a:chExt cx="605804" cy="2417785"/>
          </a:xfrm>
        </p:grpSpPr>
        <p:grpSp>
          <p:nvGrpSpPr>
            <p:cNvPr id="945" name="Google Shape;945;p22"/>
            <p:cNvGrpSpPr/>
            <p:nvPr/>
          </p:nvGrpSpPr>
          <p:grpSpPr>
            <a:xfrm>
              <a:off x="143770" y="3630885"/>
              <a:ext cx="237785" cy="2083990"/>
              <a:chOff x="1040050" y="3812126"/>
              <a:chExt cx="208200" cy="1824700"/>
            </a:xfrm>
          </p:grpSpPr>
          <p:sp>
            <p:nvSpPr>
              <p:cNvPr id="946" name="Google Shape;946;p22"/>
              <p:cNvSpPr/>
              <p:nvPr/>
            </p:nvSpPr>
            <p:spPr>
              <a:xfrm>
                <a:off x="1040050" y="3812126"/>
                <a:ext cx="12550" cy="1824700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22"/>
              <p:cNvSpPr/>
              <p:nvPr/>
            </p:nvSpPr>
            <p:spPr>
              <a:xfrm>
                <a:off x="1235741" y="3812126"/>
                <a:ext cx="12509" cy="1824700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8" name="Google Shape;948;p22"/>
            <p:cNvGrpSpPr/>
            <p:nvPr/>
          </p:nvGrpSpPr>
          <p:grpSpPr>
            <a:xfrm rot="10800000">
              <a:off x="-224248" y="3297090"/>
              <a:ext cx="439200" cy="439100"/>
              <a:chOff x="1101075" y="2142375"/>
              <a:chExt cx="439200" cy="439100"/>
            </a:xfrm>
          </p:grpSpPr>
          <p:sp>
            <p:nvSpPr>
              <p:cNvPr id="949" name="Google Shape;949;p2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2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1" name="Google Shape;951;p22"/>
          <p:cNvGrpSpPr/>
          <p:nvPr/>
        </p:nvGrpSpPr>
        <p:grpSpPr>
          <a:xfrm>
            <a:off x="3585480" y="-1456810"/>
            <a:ext cx="3681465" cy="2759625"/>
            <a:chOff x="3585480" y="-1380610"/>
            <a:chExt cx="3681465" cy="2759625"/>
          </a:xfrm>
        </p:grpSpPr>
        <p:pic>
          <p:nvPicPr>
            <p:cNvPr id="952" name="Google Shape;952;p22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flipH="1" rot="10800000">
              <a:off x="3585480" y="-138061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53" name="Google Shape;953;p22"/>
            <p:cNvGrpSpPr/>
            <p:nvPr/>
          </p:nvGrpSpPr>
          <p:grpSpPr>
            <a:xfrm>
              <a:off x="6590156" y="-232440"/>
              <a:ext cx="676790" cy="462843"/>
              <a:chOff x="39722" y="4349021"/>
              <a:chExt cx="1061964" cy="726143"/>
            </a:xfrm>
          </p:grpSpPr>
          <p:grpSp>
            <p:nvGrpSpPr>
              <p:cNvPr id="954" name="Google Shape;954;p2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955" name="Google Shape;955;p2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56" name="Google Shape;956;p2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957" name="Google Shape;957;p2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8" name="Google Shape;958;p2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59" name="Google Shape;959;p2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0" name="Google Shape;960;p2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1" name="Google Shape;961;p2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62" name="Google Shape;962;p2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" name="Google Shape;963;p22"/>
            <p:cNvGrpSpPr/>
            <p:nvPr/>
          </p:nvGrpSpPr>
          <p:grpSpPr>
            <a:xfrm>
              <a:off x="6003005" y="-274104"/>
              <a:ext cx="799446" cy="546640"/>
              <a:chOff x="39722" y="4349021"/>
              <a:chExt cx="1061964" cy="726143"/>
            </a:xfrm>
          </p:grpSpPr>
          <p:grpSp>
            <p:nvGrpSpPr>
              <p:cNvPr id="964" name="Google Shape;964;p2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965" name="Google Shape;965;p2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966" name="Google Shape;966;p2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967" name="Google Shape;967;p2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8" name="Google Shape;968;p2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69" name="Google Shape;969;p2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0" name="Google Shape;970;p2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971" name="Google Shape;971;p2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972" name="Google Shape;972;p2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75" name="Google Shape;975;p23"/>
          <p:cNvSpPr txBox="1"/>
          <p:nvPr>
            <p:ph idx="1" type="subTitle"/>
          </p:nvPr>
        </p:nvSpPr>
        <p:spPr>
          <a:xfrm>
            <a:off x="713225" y="2041525"/>
            <a:ext cx="55785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6" name="Google Shape;976;p23"/>
          <p:cNvSpPr txBox="1"/>
          <p:nvPr>
            <p:ph idx="2" type="subTitle"/>
          </p:nvPr>
        </p:nvSpPr>
        <p:spPr>
          <a:xfrm>
            <a:off x="713225" y="3366650"/>
            <a:ext cx="5578500" cy="6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977" name="Google Shape;977;p23"/>
          <p:cNvSpPr txBox="1"/>
          <p:nvPr>
            <p:ph idx="3" type="subTitle"/>
          </p:nvPr>
        </p:nvSpPr>
        <p:spPr>
          <a:xfrm>
            <a:off x="713225" y="1679400"/>
            <a:ext cx="55785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978" name="Google Shape;978;p23"/>
          <p:cNvSpPr txBox="1"/>
          <p:nvPr>
            <p:ph idx="4" type="subTitle"/>
          </p:nvPr>
        </p:nvSpPr>
        <p:spPr>
          <a:xfrm>
            <a:off x="713225" y="3040550"/>
            <a:ext cx="55785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979" name="Google Shape;979;p23"/>
          <p:cNvGrpSpPr/>
          <p:nvPr/>
        </p:nvGrpSpPr>
        <p:grpSpPr>
          <a:xfrm flipH="1" rot="-5400000">
            <a:off x="6239121" y="1032770"/>
            <a:ext cx="5022035" cy="4764449"/>
            <a:chOff x="4571996" y="2268220"/>
            <a:chExt cx="5022035" cy="4764449"/>
          </a:xfrm>
        </p:grpSpPr>
        <p:pic>
          <p:nvPicPr>
            <p:cNvPr id="980" name="Google Shape;980;p23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flipH="1">
              <a:off x="5978271" y="3376950"/>
              <a:ext cx="3615750" cy="275962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81" name="Google Shape;981;p23"/>
            <p:cNvGrpSpPr/>
            <p:nvPr/>
          </p:nvGrpSpPr>
          <p:grpSpPr>
            <a:xfrm rot="10800000">
              <a:off x="4571996" y="2268220"/>
              <a:ext cx="5022035" cy="4764449"/>
              <a:chOff x="-494406" y="-1584825"/>
              <a:chExt cx="4397193" cy="4171657"/>
            </a:xfrm>
          </p:grpSpPr>
          <p:grpSp>
            <p:nvGrpSpPr>
              <p:cNvPr id="982" name="Google Shape;982;p23"/>
              <p:cNvGrpSpPr/>
              <p:nvPr/>
            </p:nvGrpSpPr>
            <p:grpSpPr>
              <a:xfrm>
                <a:off x="245875" y="-51824"/>
                <a:ext cx="208200" cy="1824700"/>
                <a:chOff x="1040050" y="3812126"/>
                <a:chExt cx="208200" cy="1824700"/>
              </a:xfrm>
            </p:grpSpPr>
            <p:sp>
              <p:nvSpPr>
                <p:cNvPr id="983" name="Google Shape;983;p23"/>
                <p:cNvSpPr/>
                <p:nvPr/>
              </p:nvSpPr>
              <p:spPr>
                <a:xfrm>
                  <a:off x="1040050" y="3812126"/>
                  <a:ext cx="12550" cy="1824700"/>
                </a:xfrm>
                <a:custGeom>
                  <a:rect b="b" l="l" r="r" t="t"/>
                  <a:pathLst>
                    <a:path extrusionOk="0" h="27731" w="306">
                      <a:moveTo>
                        <a:pt x="1" y="1"/>
                      </a:moveTo>
                      <a:lnTo>
                        <a:pt x="1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4" name="Google Shape;984;p23"/>
                <p:cNvSpPr/>
                <p:nvPr/>
              </p:nvSpPr>
              <p:spPr>
                <a:xfrm>
                  <a:off x="1235741" y="3812126"/>
                  <a:ext cx="12509" cy="1824700"/>
                </a:xfrm>
                <a:custGeom>
                  <a:rect b="b" l="l" r="r" t="t"/>
                  <a:pathLst>
                    <a:path extrusionOk="0" h="27731" w="305">
                      <a:moveTo>
                        <a:pt x="0" y="1"/>
                      </a:moveTo>
                      <a:lnTo>
                        <a:pt x="0" y="27730"/>
                      </a:lnTo>
                      <a:lnTo>
                        <a:pt x="305" y="27730"/>
                      </a:lnTo>
                      <a:lnTo>
                        <a:pt x="305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5" name="Google Shape;985;p23"/>
              <p:cNvGrpSpPr/>
              <p:nvPr/>
            </p:nvGrpSpPr>
            <p:grpSpPr>
              <a:xfrm rot="-8100000">
                <a:off x="540898" y="-1172741"/>
                <a:ext cx="2552124" cy="3347490"/>
                <a:chOff x="2976325" y="908175"/>
                <a:chExt cx="4028179" cy="5283555"/>
              </a:xfrm>
            </p:grpSpPr>
            <p:sp>
              <p:nvSpPr>
                <p:cNvPr id="986" name="Google Shape;986;p23"/>
                <p:cNvSpPr/>
                <p:nvPr/>
              </p:nvSpPr>
              <p:spPr>
                <a:xfrm>
                  <a:off x="2976325" y="930036"/>
                  <a:ext cx="4006263" cy="4749291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7" name="Google Shape;987;p23"/>
                <p:cNvSpPr/>
                <p:nvPr/>
              </p:nvSpPr>
              <p:spPr>
                <a:xfrm>
                  <a:off x="3934943" y="908175"/>
                  <a:ext cx="2925190" cy="3057668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88" name="Google Shape;988;p23"/>
                <p:cNvSpPr/>
                <p:nvPr/>
              </p:nvSpPr>
              <p:spPr>
                <a:xfrm>
                  <a:off x="3851189" y="1072525"/>
                  <a:ext cx="3153315" cy="5119205"/>
                </a:xfrm>
                <a:custGeom>
                  <a:rect b="b" l="l" r="r" t="t"/>
                  <a:pathLst>
                    <a:path extrusionOk="0" h="124813" w="76882">
                      <a:moveTo>
                        <a:pt x="76668" y="0"/>
                      </a:moveTo>
                      <a:lnTo>
                        <a:pt x="63260" y="13408"/>
                      </a:lnTo>
                      <a:cubicBezTo>
                        <a:pt x="62879" y="13789"/>
                        <a:pt x="62879" y="14398"/>
                        <a:pt x="63260" y="14779"/>
                      </a:cubicBezTo>
                      <a:lnTo>
                        <a:pt x="69857" y="21376"/>
                      </a:lnTo>
                      <a:cubicBezTo>
                        <a:pt x="70116" y="21620"/>
                        <a:pt x="70116" y="22046"/>
                        <a:pt x="69857" y="22305"/>
                      </a:cubicBezTo>
                      <a:lnTo>
                        <a:pt x="46546" y="45616"/>
                      </a:lnTo>
                      <a:cubicBezTo>
                        <a:pt x="46417" y="45738"/>
                        <a:pt x="46245" y="45799"/>
                        <a:pt x="46074" y="45799"/>
                      </a:cubicBezTo>
                      <a:cubicBezTo>
                        <a:pt x="45903" y="45799"/>
                        <a:pt x="45731" y="45738"/>
                        <a:pt x="45602" y="45616"/>
                      </a:cubicBezTo>
                      <a:lnTo>
                        <a:pt x="39020" y="39019"/>
                      </a:lnTo>
                      <a:cubicBezTo>
                        <a:pt x="38822" y="38836"/>
                        <a:pt x="38593" y="38745"/>
                        <a:pt x="38334" y="38745"/>
                      </a:cubicBezTo>
                      <a:cubicBezTo>
                        <a:pt x="38060" y="38745"/>
                        <a:pt x="37831" y="38836"/>
                        <a:pt x="37649" y="39019"/>
                      </a:cubicBezTo>
                      <a:lnTo>
                        <a:pt x="23357" y="53311"/>
                      </a:lnTo>
                      <a:cubicBezTo>
                        <a:pt x="22976" y="53691"/>
                        <a:pt x="22976" y="54301"/>
                        <a:pt x="23357" y="54682"/>
                      </a:cubicBezTo>
                      <a:lnTo>
                        <a:pt x="40833" y="72142"/>
                      </a:lnTo>
                      <a:cubicBezTo>
                        <a:pt x="40939" y="72279"/>
                        <a:pt x="41016" y="72432"/>
                        <a:pt x="41016" y="72614"/>
                      </a:cubicBezTo>
                      <a:cubicBezTo>
                        <a:pt x="41016" y="72812"/>
                        <a:pt x="40955" y="72965"/>
                        <a:pt x="40833" y="73102"/>
                      </a:cubicBezTo>
                      <a:lnTo>
                        <a:pt x="27090" y="86830"/>
                      </a:lnTo>
                      <a:cubicBezTo>
                        <a:pt x="26907" y="87028"/>
                        <a:pt x="26816" y="87256"/>
                        <a:pt x="26816" y="87515"/>
                      </a:cubicBezTo>
                      <a:lnTo>
                        <a:pt x="26816" y="96276"/>
                      </a:lnTo>
                      <a:cubicBezTo>
                        <a:pt x="26816" y="96459"/>
                        <a:pt x="26755" y="96611"/>
                        <a:pt x="26618" y="96748"/>
                      </a:cubicBezTo>
                      <a:lnTo>
                        <a:pt x="13225" y="110140"/>
                      </a:lnTo>
                      <a:cubicBezTo>
                        <a:pt x="13103" y="110270"/>
                        <a:pt x="12940" y="110335"/>
                        <a:pt x="12772" y="110335"/>
                      </a:cubicBezTo>
                      <a:cubicBezTo>
                        <a:pt x="12604" y="110335"/>
                        <a:pt x="12433" y="110270"/>
                        <a:pt x="12296" y="110140"/>
                      </a:cubicBezTo>
                      <a:lnTo>
                        <a:pt x="7618" y="105448"/>
                      </a:lnTo>
                      <a:cubicBezTo>
                        <a:pt x="7428" y="105257"/>
                        <a:pt x="7180" y="105162"/>
                        <a:pt x="6933" y="105162"/>
                      </a:cubicBezTo>
                      <a:cubicBezTo>
                        <a:pt x="6685" y="105162"/>
                        <a:pt x="6438" y="105257"/>
                        <a:pt x="6247" y="105448"/>
                      </a:cubicBezTo>
                      <a:lnTo>
                        <a:pt x="381" y="111314"/>
                      </a:lnTo>
                      <a:cubicBezTo>
                        <a:pt x="1" y="111695"/>
                        <a:pt x="1" y="112304"/>
                        <a:pt x="381" y="112685"/>
                      </a:cubicBezTo>
                      <a:lnTo>
                        <a:pt x="5059" y="117378"/>
                      </a:lnTo>
                      <a:cubicBezTo>
                        <a:pt x="5181" y="117515"/>
                        <a:pt x="5257" y="117667"/>
                        <a:pt x="5257" y="117850"/>
                      </a:cubicBezTo>
                      <a:cubicBezTo>
                        <a:pt x="5257" y="118048"/>
                        <a:pt x="5196" y="118200"/>
                        <a:pt x="5059" y="118322"/>
                      </a:cubicBezTo>
                      <a:lnTo>
                        <a:pt x="3231" y="120150"/>
                      </a:lnTo>
                      <a:cubicBezTo>
                        <a:pt x="2850" y="120531"/>
                        <a:pt x="2850" y="121141"/>
                        <a:pt x="3231" y="121522"/>
                      </a:cubicBezTo>
                      <a:lnTo>
                        <a:pt x="5059" y="123365"/>
                      </a:lnTo>
                      <a:cubicBezTo>
                        <a:pt x="5333" y="123609"/>
                        <a:pt x="5333" y="124020"/>
                        <a:pt x="5059" y="124295"/>
                      </a:cubicBezTo>
                      <a:cubicBezTo>
                        <a:pt x="4914" y="124432"/>
                        <a:pt x="4754" y="124489"/>
                        <a:pt x="4602" y="124489"/>
                      </a:cubicBezTo>
                      <a:cubicBezTo>
                        <a:pt x="4449" y="124489"/>
                        <a:pt x="4305" y="124432"/>
                        <a:pt x="4190" y="124340"/>
                      </a:cubicBezTo>
                      <a:cubicBezTo>
                        <a:pt x="3962" y="124173"/>
                        <a:pt x="3825" y="123838"/>
                        <a:pt x="4038" y="123487"/>
                      </a:cubicBezTo>
                      <a:lnTo>
                        <a:pt x="3764" y="123335"/>
                      </a:lnTo>
                      <a:lnTo>
                        <a:pt x="3764" y="123335"/>
                      </a:lnTo>
                      <a:cubicBezTo>
                        <a:pt x="3459" y="123838"/>
                        <a:pt x="3672" y="124356"/>
                        <a:pt x="3992" y="124599"/>
                      </a:cubicBezTo>
                      <a:cubicBezTo>
                        <a:pt x="4175" y="124736"/>
                        <a:pt x="4373" y="124813"/>
                        <a:pt x="4602" y="124813"/>
                      </a:cubicBezTo>
                      <a:cubicBezTo>
                        <a:pt x="4830" y="124813"/>
                        <a:pt x="5059" y="124736"/>
                        <a:pt x="5272" y="124477"/>
                      </a:cubicBezTo>
                      <a:cubicBezTo>
                        <a:pt x="5455" y="124295"/>
                        <a:pt x="5562" y="124066"/>
                        <a:pt x="5562" y="123792"/>
                      </a:cubicBezTo>
                      <a:cubicBezTo>
                        <a:pt x="5562" y="123533"/>
                        <a:pt x="5455" y="123304"/>
                        <a:pt x="5272" y="123106"/>
                      </a:cubicBezTo>
                      <a:lnTo>
                        <a:pt x="3444" y="121278"/>
                      </a:lnTo>
                      <a:cubicBezTo>
                        <a:pt x="3170" y="121034"/>
                        <a:pt x="3170" y="120623"/>
                        <a:pt x="3444" y="120349"/>
                      </a:cubicBezTo>
                      <a:lnTo>
                        <a:pt x="5272" y="118520"/>
                      </a:lnTo>
                      <a:cubicBezTo>
                        <a:pt x="5455" y="118337"/>
                        <a:pt x="5562" y="118094"/>
                        <a:pt x="5562" y="117835"/>
                      </a:cubicBezTo>
                      <a:cubicBezTo>
                        <a:pt x="5562" y="117576"/>
                        <a:pt x="5455" y="117332"/>
                        <a:pt x="5272" y="117149"/>
                      </a:cubicBezTo>
                      <a:lnTo>
                        <a:pt x="579" y="112456"/>
                      </a:lnTo>
                      <a:cubicBezTo>
                        <a:pt x="320" y="112213"/>
                        <a:pt x="320" y="111801"/>
                        <a:pt x="579" y="111527"/>
                      </a:cubicBezTo>
                      <a:lnTo>
                        <a:pt x="6445" y="105661"/>
                      </a:lnTo>
                      <a:cubicBezTo>
                        <a:pt x="6575" y="105532"/>
                        <a:pt x="6742" y="105467"/>
                        <a:pt x="6912" y="105467"/>
                      </a:cubicBezTo>
                      <a:cubicBezTo>
                        <a:pt x="7081" y="105467"/>
                        <a:pt x="7253" y="105532"/>
                        <a:pt x="7390" y="105661"/>
                      </a:cubicBezTo>
                      <a:lnTo>
                        <a:pt x="12067" y="110354"/>
                      </a:lnTo>
                      <a:cubicBezTo>
                        <a:pt x="12265" y="110537"/>
                        <a:pt x="12494" y="110643"/>
                        <a:pt x="12753" y="110643"/>
                      </a:cubicBezTo>
                      <a:cubicBezTo>
                        <a:pt x="13027" y="110643"/>
                        <a:pt x="13256" y="110537"/>
                        <a:pt x="13439" y="110354"/>
                      </a:cubicBezTo>
                      <a:lnTo>
                        <a:pt x="26831" y="96961"/>
                      </a:lnTo>
                      <a:cubicBezTo>
                        <a:pt x="27014" y="96779"/>
                        <a:pt x="27120" y="96550"/>
                        <a:pt x="27120" y="96276"/>
                      </a:cubicBezTo>
                      <a:lnTo>
                        <a:pt x="27120" y="87469"/>
                      </a:lnTo>
                      <a:cubicBezTo>
                        <a:pt x="27120" y="87287"/>
                        <a:pt x="27166" y="87134"/>
                        <a:pt x="27303" y="86997"/>
                      </a:cubicBezTo>
                      <a:lnTo>
                        <a:pt x="41031" y="73270"/>
                      </a:lnTo>
                      <a:cubicBezTo>
                        <a:pt x="41412" y="72889"/>
                        <a:pt x="41412" y="72279"/>
                        <a:pt x="41031" y="71898"/>
                      </a:cubicBezTo>
                      <a:lnTo>
                        <a:pt x="23571" y="54438"/>
                      </a:lnTo>
                      <a:cubicBezTo>
                        <a:pt x="23312" y="54194"/>
                        <a:pt x="23312" y="53768"/>
                        <a:pt x="23571" y="53509"/>
                      </a:cubicBezTo>
                      <a:lnTo>
                        <a:pt x="37862" y="39217"/>
                      </a:lnTo>
                      <a:cubicBezTo>
                        <a:pt x="37984" y="39095"/>
                        <a:pt x="38155" y="39035"/>
                        <a:pt x="38327" y="39035"/>
                      </a:cubicBezTo>
                      <a:cubicBezTo>
                        <a:pt x="38498" y="39035"/>
                        <a:pt x="38669" y="39095"/>
                        <a:pt x="38791" y="39217"/>
                      </a:cubicBezTo>
                      <a:lnTo>
                        <a:pt x="45373" y="45830"/>
                      </a:lnTo>
                      <a:cubicBezTo>
                        <a:pt x="45571" y="46013"/>
                        <a:pt x="45800" y="46119"/>
                        <a:pt x="46059" y="46119"/>
                      </a:cubicBezTo>
                      <a:cubicBezTo>
                        <a:pt x="46333" y="46119"/>
                        <a:pt x="46562" y="46013"/>
                        <a:pt x="46744" y="45830"/>
                      </a:cubicBezTo>
                      <a:lnTo>
                        <a:pt x="70055" y="22519"/>
                      </a:lnTo>
                      <a:cubicBezTo>
                        <a:pt x="70436" y="22138"/>
                        <a:pt x="70436" y="21528"/>
                        <a:pt x="70055" y="21148"/>
                      </a:cubicBezTo>
                      <a:lnTo>
                        <a:pt x="63473" y="14550"/>
                      </a:lnTo>
                      <a:cubicBezTo>
                        <a:pt x="63199" y="14307"/>
                        <a:pt x="63199" y="13895"/>
                        <a:pt x="63473" y="13621"/>
                      </a:cubicBezTo>
                      <a:lnTo>
                        <a:pt x="76881" y="213"/>
                      </a:lnTo>
                      <a:lnTo>
                        <a:pt x="76668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89" name="Google Shape;989;p23"/>
              <p:cNvGrpSpPr/>
              <p:nvPr/>
            </p:nvGrpSpPr>
            <p:grpSpPr>
              <a:xfrm>
                <a:off x="-1" y="621223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990" name="Google Shape;99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991" name="Google Shape;99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992" name="Google Shape;99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993" name="Google Shape;99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94" name="Google Shape;99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95" name="Google Shape;99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96" name="Google Shape;99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997" name="Google Shape;99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998" name="Google Shape;99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99" name="Google Shape;999;p23"/>
              <p:cNvGrpSpPr/>
              <p:nvPr/>
            </p:nvGrpSpPr>
            <p:grpSpPr>
              <a:xfrm>
                <a:off x="955673" y="11"/>
                <a:ext cx="592576" cy="405260"/>
                <a:chOff x="39722" y="4349021"/>
                <a:chExt cx="1061964" cy="726143"/>
              </a:xfrm>
            </p:grpSpPr>
            <p:grpSp>
              <p:nvGrpSpPr>
                <p:cNvPr id="1000" name="Google Shape;100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001" name="Google Shape;100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02" name="Google Shape;100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003" name="Google Shape;100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04" name="Google Shape;100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05" name="Google Shape;100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06" name="Google Shape;100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07" name="Google Shape;100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1008" name="Google Shape;100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09" name="Google Shape;1009;p23"/>
              <p:cNvGrpSpPr/>
              <p:nvPr/>
            </p:nvGrpSpPr>
            <p:grpSpPr>
              <a:xfrm>
                <a:off x="441574" y="-36652"/>
                <a:ext cx="699940" cy="478601"/>
                <a:chOff x="39722" y="4349021"/>
                <a:chExt cx="1061964" cy="726143"/>
              </a:xfrm>
            </p:grpSpPr>
            <p:grpSp>
              <p:nvGrpSpPr>
                <p:cNvPr id="1010" name="Google Shape;1010;p23"/>
                <p:cNvGrpSpPr/>
                <p:nvPr/>
              </p:nvGrpSpPr>
              <p:grpSpPr>
                <a:xfrm rot="2700000">
                  <a:off x="140502" y="4460924"/>
                  <a:ext cx="524584" cy="502337"/>
                  <a:chOff x="1189791" y="-1767331"/>
                  <a:chExt cx="904284" cy="865933"/>
                </a:xfrm>
              </p:grpSpPr>
              <p:sp>
                <p:nvSpPr>
                  <p:cNvPr id="1011" name="Google Shape;1011;p23"/>
                  <p:cNvSpPr/>
                  <p:nvPr/>
                </p:nvSpPr>
                <p:spPr>
                  <a:xfrm>
                    <a:off x="1189791" y="-1767331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9900FF">
                          <a:alpha val="28627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1012" name="Google Shape;1012;p23"/>
                  <p:cNvGrpSpPr/>
                  <p:nvPr/>
                </p:nvGrpSpPr>
                <p:grpSpPr>
                  <a:xfrm>
                    <a:off x="1232795" y="-1740829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013" name="Google Shape;1013;p23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14" name="Google Shape;1014;p23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15" name="Google Shape;1015;p23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16" name="Google Shape;1016;p23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017" name="Google Shape;1017;p23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rgbClr val="9900FF">
                            <a:alpha val="46666"/>
                            <a:alpha val="46820"/>
                          </a:srgbClr>
                        </a:gs>
                        <a:gs pos="100000">
                          <a:srgbClr val="FFFFFF">
                            <a:alpha val="0"/>
                            <a:alpha val="46820"/>
                          </a:srgbClr>
                        </a:gs>
                      </a:gsLst>
                      <a:lin ang="5400700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</p:grpSp>
            <p:sp>
              <p:nvSpPr>
                <p:cNvPr id="1018" name="Google Shape;1018;p23"/>
                <p:cNvSpPr/>
                <p:nvPr/>
              </p:nvSpPr>
              <p:spPr>
                <a:xfrm rot="-2700000">
                  <a:off x="542534" y="4469276"/>
                  <a:ext cx="492898" cy="391560"/>
                </a:xfrm>
                <a:custGeom>
                  <a:rect b="b" l="l" r="r" t="t"/>
                  <a:pathLst>
                    <a:path extrusionOk="0" h="35440" w="44612">
                      <a:moveTo>
                        <a:pt x="40817" y="1"/>
                      </a:moveTo>
                      <a:lnTo>
                        <a:pt x="37420" y="3383"/>
                      </a:lnTo>
                      <a:lnTo>
                        <a:pt x="41213" y="7177"/>
                      </a:lnTo>
                      <a:lnTo>
                        <a:pt x="44611" y="3779"/>
                      </a:lnTo>
                      <a:lnTo>
                        <a:pt x="40817" y="1"/>
                      </a:lnTo>
                      <a:close/>
                      <a:moveTo>
                        <a:pt x="22184" y="4099"/>
                      </a:moveTo>
                      <a:lnTo>
                        <a:pt x="18801" y="7482"/>
                      </a:lnTo>
                      <a:lnTo>
                        <a:pt x="22595" y="11275"/>
                      </a:lnTo>
                      <a:lnTo>
                        <a:pt x="25978" y="7878"/>
                      </a:lnTo>
                      <a:lnTo>
                        <a:pt x="22184" y="4099"/>
                      </a:lnTo>
                      <a:close/>
                      <a:moveTo>
                        <a:pt x="15983" y="10300"/>
                      </a:moveTo>
                      <a:lnTo>
                        <a:pt x="12585" y="13698"/>
                      </a:lnTo>
                      <a:lnTo>
                        <a:pt x="16379" y="17476"/>
                      </a:lnTo>
                      <a:lnTo>
                        <a:pt x="19776" y="14094"/>
                      </a:lnTo>
                      <a:lnTo>
                        <a:pt x="15983" y="10300"/>
                      </a:lnTo>
                      <a:close/>
                      <a:moveTo>
                        <a:pt x="9431" y="16852"/>
                      </a:moveTo>
                      <a:lnTo>
                        <a:pt x="6034" y="20249"/>
                      </a:lnTo>
                      <a:lnTo>
                        <a:pt x="15190" y="29406"/>
                      </a:lnTo>
                      <a:lnTo>
                        <a:pt x="18588" y="26008"/>
                      </a:lnTo>
                      <a:lnTo>
                        <a:pt x="9431" y="16852"/>
                      </a:lnTo>
                      <a:close/>
                      <a:moveTo>
                        <a:pt x="3383" y="22885"/>
                      </a:moveTo>
                      <a:lnTo>
                        <a:pt x="0" y="26283"/>
                      </a:lnTo>
                      <a:lnTo>
                        <a:pt x="9157" y="35440"/>
                      </a:lnTo>
                      <a:lnTo>
                        <a:pt x="12555" y="32057"/>
                      </a:lnTo>
                      <a:lnTo>
                        <a:pt x="3383" y="2288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19" name="Google Shape;1019;p23"/>
              <p:cNvGrpSpPr/>
              <p:nvPr/>
            </p:nvGrpSpPr>
            <p:grpSpPr>
              <a:xfrm>
                <a:off x="-494406" y="-252396"/>
                <a:ext cx="1741563" cy="1288563"/>
                <a:chOff x="-494406" y="-252396"/>
                <a:chExt cx="1741563" cy="1288563"/>
              </a:xfrm>
            </p:grpSpPr>
            <p:sp>
              <p:nvSpPr>
                <p:cNvPr id="1020" name="Google Shape;1020;p23"/>
                <p:cNvSpPr/>
                <p:nvPr/>
              </p:nvSpPr>
              <p:spPr>
                <a:xfrm rot="2700000">
                  <a:off x="137431" y="-53821"/>
                  <a:ext cx="930891" cy="891412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21" name="Google Shape;1021;p23"/>
                <p:cNvSpPr/>
                <p:nvPr/>
              </p:nvSpPr>
              <p:spPr>
                <a:xfrm rot="2700000">
                  <a:off x="-315569" y="-53821"/>
                  <a:ext cx="930891" cy="891412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0C0A9E">
                        <a:alpha val="20000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022" name="Google Shape;1022;p23"/>
            <p:cNvGrpSpPr/>
            <p:nvPr/>
          </p:nvGrpSpPr>
          <p:grpSpPr>
            <a:xfrm>
              <a:off x="5643425" y="4968525"/>
              <a:ext cx="439200" cy="439100"/>
              <a:chOff x="1101075" y="2142375"/>
              <a:chExt cx="439200" cy="439100"/>
            </a:xfrm>
          </p:grpSpPr>
          <p:sp>
            <p:nvSpPr>
              <p:cNvPr id="1023" name="Google Shape;1023;p23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" name="Google Shape;1024;p23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025" name="Google Shape;1025;p23"/>
          <p:cNvPicPr preferRelativeResize="0"/>
          <p:nvPr/>
        </p:nvPicPr>
        <p:blipFill rotWithShape="1">
          <a:blip r:embed="rId2">
            <a:alphaModFix/>
          </a:blip>
          <a:srcRect b="26177" l="16960" r="7121" t="24718"/>
          <a:stretch/>
        </p:blipFill>
        <p:spPr>
          <a:xfrm rot="5400000">
            <a:off x="-1432850" y="882950"/>
            <a:ext cx="2441950" cy="1863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6" name="Google Shape;1026;p23"/>
          <p:cNvGrpSpPr/>
          <p:nvPr/>
        </p:nvGrpSpPr>
        <p:grpSpPr>
          <a:xfrm rot="10800000">
            <a:off x="6045700" y="237976"/>
            <a:ext cx="4558967" cy="134100"/>
            <a:chOff x="796100" y="3019701"/>
            <a:chExt cx="4558967" cy="134100"/>
          </a:xfrm>
        </p:grpSpPr>
        <p:sp>
          <p:nvSpPr>
            <p:cNvPr id="1027" name="Google Shape;1027;p23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28" name="Google Shape;1028;p23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9" name="Google Shape;1029;p23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-1143750" y="3925887"/>
            <a:ext cx="4558967" cy="1517787"/>
            <a:chOff x="-1143750" y="3849687"/>
            <a:chExt cx="4558967" cy="1517787"/>
          </a:xfrm>
        </p:grpSpPr>
        <p:grpSp>
          <p:nvGrpSpPr>
            <p:cNvPr id="1031" name="Google Shape;1031;p23"/>
            <p:cNvGrpSpPr/>
            <p:nvPr/>
          </p:nvGrpSpPr>
          <p:grpSpPr>
            <a:xfrm rot="5400000">
              <a:off x="-805838" y="4155104"/>
              <a:ext cx="1517787" cy="906953"/>
              <a:chOff x="-55500" y="4835979"/>
              <a:chExt cx="1517787" cy="906953"/>
            </a:xfrm>
          </p:grpSpPr>
          <p:sp>
            <p:nvSpPr>
              <p:cNvPr id="1032" name="Google Shape;1032;p23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3" name="Google Shape;1033;p23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4" name="Google Shape;1034;p23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5" name="Google Shape;1035;p23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36" name="Google Shape;1036;p23"/>
            <p:cNvGrpSpPr/>
            <p:nvPr/>
          </p:nvGrpSpPr>
          <p:grpSpPr>
            <a:xfrm>
              <a:off x="-549966" y="3946426"/>
              <a:ext cx="2833357" cy="1421047"/>
              <a:chOff x="-677366" y="4067276"/>
              <a:chExt cx="2833357" cy="1421047"/>
            </a:xfrm>
          </p:grpSpPr>
          <p:sp>
            <p:nvSpPr>
              <p:cNvPr id="1037" name="Google Shape;1037;p23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38" name="Google Shape;1038;p23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039" name="Google Shape;1039;p2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0" name="Google Shape;1040;p2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041" name="Google Shape;1041;p23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042" name="Google Shape;1042;p2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43" name="Google Shape;1043;p2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44" name="Google Shape;1044;p23"/>
            <p:cNvSpPr/>
            <p:nvPr/>
          </p:nvSpPr>
          <p:spPr>
            <a:xfrm rot="-5400000">
              <a:off x="362395" y="3696219"/>
              <a:ext cx="503090" cy="2327806"/>
            </a:xfrm>
            <a:custGeom>
              <a:rect b="b" l="l" r="r" t="t"/>
              <a:pathLst>
                <a:path extrusionOk="0" h="56755" w="12266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5" name="Google Shape;1045;p23"/>
            <p:cNvGrpSpPr/>
            <p:nvPr/>
          </p:nvGrpSpPr>
          <p:grpSpPr>
            <a:xfrm>
              <a:off x="-1143750" y="4741576"/>
              <a:ext cx="4558967" cy="134100"/>
              <a:chOff x="796100" y="3019701"/>
              <a:chExt cx="4558967" cy="134100"/>
            </a:xfrm>
          </p:grpSpPr>
          <p:sp>
            <p:nvSpPr>
              <p:cNvPr id="1046" name="Google Shape;1046;p23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47" name="Google Shape;1047;p23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48" name="Google Shape;1048;p23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0" name="Google Shape;1050;p24"/>
          <p:cNvGrpSpPr/>
          <p:nvPr/>
        </p:nvGrpSpPr>
        <p:grpSpPr>
          <a:xfrm>
            <a:off x="7059553" y="-2136808"/>
            <a:ext cx="4192757" cy="4558967"/>
            <a:chOff x="6983353" y="-2136808"/>
            <a:chExt cx="4192757" cy="4558967"/>
          </a:xfrm>
        </p:grpSpPr>
        <p:grpSp>
          <p:nvGrpSpPr>
            <p:cNvPr id="1051" name="Google Shape;1051;p24"/>
            <p:cNvGrpSpPr/>
            <p:nvPr/>
          </p:nvGrpSpPr>
          <p:grpSpPr>
            <a:xfrm rot="-509296">
              <a:off x="7187207" y="-982000"/>
              <a:ext cx="3785049" cy="3043008"/>
              <a:chOff x="7103825" y="-713112"/>
              <a:chExt cx="3785226" cy="3043150"/>
            </a:xfrm>
          </p:grpSpPr>
          <p:sp>
            <p:nvSpPr>
              <p:cNvPr id="1052" name="Google Shape;1052;p24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pic>
            <p:nvPicPr>
              <p:cNvPr id="1053" name="Google Shape;1053;p24"/>
              <p:cNvPicPr preferRelativeResize="0"/>
              <p:nvPr/>
            </p:nvPicPr>
            <p:blipFill rotWithShape="1">
              <a:blip r:embed="rId2">
                <a:alphaModFix/>
              </a:blip>
              <a:srcRect b="17663" l="0" r="0" t="17657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054" name="Google Shape;1054;p24"/>
            <p:cNvGrpSpPr/>
            <p:nvPr/>
          </p:nvGrpSpPr>
          <p:grpSpPr>
            <a:xfrm rot="5400000">
              <a:off x="6489450" y="75626"/>
              <a:ext cx="4558967" cy="134100"/>
              <a:chOff x="796100" y="3019701"/>
              <a:chExt cx="4558967" cy="134100"/>
            </a:xfrm>
          </p:grpSpPr>
          <p:sp>
            <p:nvSpPr>
              <p:cNvPr id="1055" name="Google Shape;1055;p24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56" name="Google Shape;1056;p24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057" name="Google Shape;1057;p24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58" name="Google Shape;1058;p24"/>
          <p:cNvSpPr txBox="1"/>
          <p:nvPr>
            <p:ph idx="1" type="subTitle"/>
          </p:nvPr>
        </p:nvSpPr>
        <p:spPr>
          <a:xfrm>
            <a:off x="720000" y="26499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9" name="Google Shape;1059;p24"/>
          <p:cNvSpPr txBox="1"/>
          <p:nvPr>
            <p:ph idx="2" type="subTitle"/>
          </p:nvPr>
        </p:nvSpPr>
        <p:spPr>
          <a:xfrm>
            <a:off x="3584484" y="26499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0" name="Google Shape;1060;p24"/>
          <p:cNvSpPr txBox="1"/>
          <p:nvPr>
            <p:ph idx="3" type="subTitle"/>
          </p:nvPr>
        </p:nvSpPr>
        <p:spPr>
          <a:xfrm>
            <a:off x="6448975" y="26499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1" name="Google Shape;1061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2" name="Google Shape;1062;p24"/>
          <p:cNvSpPr txBox="1"/>
          <p:nvPr>
            <p:ph idx="4" type="subTitle"/>
          </p:nvPr>
        </p:nvSpPr>
        <p:spPr>
          <a:xfrm>
            <a:off x="720000" y="23238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063" name="Google Shape;1063;p24"/>
          <p:cNvSpPr txBox="1"/>
          <p:nvPr>
            <p:ph idx="5" type="subTitle"/>
          </p:nvPr>
        </p:nvSpPr>
        <p:spPr>
          <a:xfrm>
            <a:off x="3584483" y="23238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064" name="Google Shape;1064;p24"/>
          <p:cNvSpPr txBox="1"/>
          <p:nvPr>
            <p:ph idx="6" type="subTitle"/>
          </p:nvPr>
        </p:nvSpPr>
        <p:spPr>
          <a:xfrm>
            <a:off x="6448972" y="23238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1065" name="Google Shape;1065;p24"/>
          <p:cNvGrpSpPr/>
          <p:nvPr/>
        </p:nvGrpSpPr>
        <p:grpSpPr>
          <a:xfrm>
            <a:off x="6067575" y="2796625"/>
            <a:ext cx="4006263" cy="4771152"/>
            <a:chOff x="5915175" y="2339425"/>
            <a:chExt cx="4006263" cy="4771152"/>
          </a:xfrm>
        </p:grpSpPr>
        <p:sp>
          <p:nvSpPr>
            <p:cNvPr id="1066" name="Google Shape;1066;p24"/>
            <p:cNvSpPr/>
            <p:nvPr/>
          </p:nvSpPr>
          <p:spPr>
            <a:xfrm>
              <a:off x="5915175" y="2361286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4"/>
            <p:cNvSpPr/>
            <p:nvPr/>
          </p:nvSpPr>
          <p:spPr>
            <a:xfrm>
              <a:off x="6873793" y="2339425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68" name="Google Shape;1068;p24"/>
            <p:cNvGrpSpPr/>
            <p:nvPr/>
          </p:nvGrpSpPr>
          <p:grpSpPr>
            <a:xfrm>
              <a:off x="7520550" y="4608575"/>
              <a:ext cx="582050" cy="582425"/>
              <a:chOff x="959750" y="3039275"/>
              <a:chExt cx="582050" cy="582425"/>
            </a:xfrm>
          </p:grpSpPr>
          <p:sp>
            <p:nvSpPr>
              <p:cNvPr id="1069" name="Google Shape;1069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0" name="Google Shape;1070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1" name="Google Shape;1071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2" name="Google Shape;1072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4" name="Google Shape;1074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5" name="Google Shape;1075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76" name="Google Shape;1076;p24"/>
            <p:cNvGrpSpPr/>
            <p:nvPr/>
          </p:nvGrpSpPr>
          <p:grpSpPr>
            <a:xfrm>
              <a:off x="8484675" y="3658275"/>
              <a:ext cx="582050" cy="582425"/>
              <a:chOff x="959750" y="3039275"/>
              <a:chExt cx="582050" cy="582425"/>
            </a:xfrm>
          </p:grpSpPr>
          <p:sp>
            <p:nvSpPr>
              <p:cNvPr id="1077" name="Google Shape;1077;p24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8" name="Google Shape;1078;p24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9" name="Google Shape;1079;p24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0" name="Google Shape;1080;p24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1" name="Google Shape;1081;p24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2" name="Google Shape;1082;p24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83" name="Google Shape;1083;p24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84" name="Google Shape;1084;p24"/>
          <p:cNvGrpSpPr/>
          <p:nvPr/>
        </p:nvGrpSpPr>
        <p:grpSpPr>
          <a:xfrm>
            <a:off x="-235366" y="3828554"/>
            <a:ext cx="5249359" cy="2992224"/>
            <a:chOff x="-258616" y="3430829"/>
            <a:chExt cx="5249359" cy="2992224"/>
          </a:xfrm>
        </p:grpSpPr>
        <p:pic>
          <p:nvPicPr>
            <p:cNvPr id="1085" name="Google Shape;1085;p24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6" name="Google Shape;1086;p24"/>
            <p:cNvSpPr/>
            <p:nvPr/>
          </p:nvSpPr>
          <p:spPr>
            <a:xfrm>
              <a:off x="363250" y="4667754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4"/>
            <p:cNvSpPr/>
            <p:nvPr/>
          </p:nvSpPr>
          <p:spPr>
            <a:xfrm>
              <a:off x="941424" y="4724302"/>
              <a:ext cx="340329" cy="325895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4"/>
            <p:cNvSpPr/>
            <p:nvPr/>
          </p:nvSpPr>
          <p:spPr>
            <a:xfrm>
              <a:off x="820562" y="4958179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4"/>
            <p:cNvSpPr/>
            <p:nvPr/>
          </p:nvSpPr>
          <p:spPr>
            <a:xfrm>
              <a:off x="1299000" y="4608579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4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91" name="Google Shape;1091;p24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1092" name="Google Shape;1092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3" name="Google Shape;1093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94" name="Google Shape;1094;p24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1095" name="Google Shape;1095;p24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6" name="Google Shape;1096;p24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97" name="Google Shape;1097;p24"/>
          <p:cNvGrpSpPr/>
          <p:nvPr/>
        </p:nvGrpSpPr>
        <p:grpSpPr>
          <a:xfrm>
            <a:off x="-515563" y="-797996"/>
            <a:ext cx="1433417" cy="2584783"/>
            <a:chOff x="-363163" y="-645596"/>
            <a:chExt cx="1433417" cy="2584783"/>
          </a:xfrm>
        </p:grpSpPr>
        <p:grpSp>
          <p:nvGrpSpPr>
            <p:cNvPr id="1098" name="Google Shape;1098;p24"/>
            <p:cNvGrpSpPr/>
            <p:nvPr/>
          </p:nvGrpSpPr>
          <p:grpSpPr>
            <a:xfrm rot="10800000">
              <a:off x="-64595" y="-645596"/>
              <a:ext cx="1134849" cy="2370191"/>
              <a:chOff x="-575575" y="3685599"/>
              <a:chExt cx="1421048" cy="2967932"/>
            </a:xfrm>
          </p:grpSpPr>
          <p:sp>
            <p:nvSpPr>
              <p:cNvPr id="1099" name="Google Shape;1099;p24"/>
              <p:cNvSpPr/>
              <p:nvPr/>
            </p:nvSpPr>
            <p:spPr>
              <a:xfrm>
                <a:off x="-575575" y="3685599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0" name="Google Shape;1100;p24"/>
              <p:cNvSpPr/>
              <p:nvPr/>
            </p:nvSpPr>
            <p:spPr>
              <a:xfrm rot="10800000">
                <a:off x="-575573" y="3820175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01" name="Google Shape;1101;p24"/>
            <p:cNvSpPr/>
            <p:nvPr/>
          </p:nvSpPr>
          <p:spPr>
            <a:xfrm>
              <a:off x="0" y="361650"/>
              <a:ext cx="581991" cy="575861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4"/>
            <p:cNvSpPr/>
            <p:nvPr/>
          </p:nvSpPr>
          <p:spPr>
            <a:xfrm>
              <a:off x="131225" y="0"/>
              <a:ext cx="581991" cy="575861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3" name="Google Shape;1103;p24"/>
            <p:cNvGrpSpPr/>
            <p:nvPr/>
          </p:nvGrpSpPr>
          <p:grpSpPr>
            <a:xfrm flipH="1" rot="-2700000">
              <a:off x="-216370" y="1084101"/>
              <a:ext cx="708093" cy="708493"/>
              <a:chOff x="3678700" y="407275"/>
              <a:chExt cx="708100" cy="708500"/>
            </a:xfrm>
          </p:grpSpPr>
          <p:sp>
            <p:nvSpPr>
              <p:cNvPr id="1104" name="Google Shape;1104;p24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5" name="Google Shape;1105;p24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6" name="Google Shape;1106;p24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7" name="Google Shape;1107;p24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8" name="Google Shape;1108;p24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9" name="Google Shape;1109;p24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0" name="Google Shape;1110;p24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6_1">
    <p:spTree>
      <p:nvGrpSpPr>
        <p:cNvPr id="1111" name="Shape 1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" name="Google Shape;1112;p25"/>
          <p:cNvSpPr txBox="1"/>
          <p:nvPr>
            <p:ph idx="1" type="subTitle"/>
          </p:nvPr>
        </p:nvSpPr>
        <p:spPr>
          <a:xfrm>
            <a:off x="720000" y="35204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3" name="Google Shape;1113;p25"/>
          <p:cNvSpPr txBox="1"/>
          <p:nvPr>
            <p:ph idx="2" type="subTitle"/>
          </p:nvPr>
        </p:nvSpPr>
        <p:spPr>
          <a:xfrm>
            <a:off x="3584484" y="35204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4" name="Google Shape;1114;p25"/>
          <p:cNvSpPr txBox="1"/>
          <p:nvPr>
            <p:ph idx="3" type="subTitle"/>
          </p:nvPr>
        </p:nvSpPr>
        <p:spPr>
          <a:xfrm>
            <a:off x="6448975" y="3520475"/>
            <a:ext cx="1981800" cy="10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5" name="Google Shape;1115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16" name="Google Shape;1116;p25"/>
          <p:cNvSpPr txBox="1"/>
          <p:nvPr>
            <p:ph idx="4" type="subTitle"/>
          </p:nvPr>
        </p:nvSpPr>
        <p:spPr>
          <a:xfrm>
            <a:off x="720000" y="31943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7" name="Google Shape;1117;p25"/>
          <p:cNvSpPr txBox="1"/>
          <p:nvPr>
            <p:ph idx="5" type="subTitle"/>
          </p:nvPr>
        </p:nvSpPr>
        <p:spPr>
          <a:xfrm>
            <a:off x="3584483" y="31943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8" name="Google Shape;1118;p25"/>
          <p:cNvSpPr txBox="1"/>
          <p:nvPr>
            <p:ph idx="6" type="subTitle"/>
          </p:nvPr>
        </p:nvSpPr>
        <p:spPr>
          <a:xfrm>
            <a:off x="6448972" y="3194375"/>
            <a:ext cx="19818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19" name="Google Shape;1119;p25"/>
          <p:cNvSpPr/>
          <p:nvPr>
            <p:ph idx="7" type="pic"/>
          </p:nvPr>
        </p:nvSpPr>
        <p:spPr>
          <a:xfrm>
            <a:off x="720000" y="1236800"/>
            <a:ext cx="1981800" cy="166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120" name="Google Shape;1120;p25"/>
          <p:cNvSpPr/>
          <p:nvPr>
            <p:ph idx="8" type="pic"/>
          </p:nvPr>
        </p:nvSpPr>
        <p:spPr>
          <a:xfrm>
            <a:off x="3584475" y="1236800"/>
            <a:ext cx="1981800" cy="166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sp>
        <p:nvSpPr>
          <p:cNvPr id="1121" name="Google Shape;1121;p25"/>
          <p:cNvSpPr/>
          <p:nvPr>
            <p:ph idx="9" type="pic"/>
          </p:nvPr>
        </p:nvSpPr>
        <p:spPr>
          <a:xfrm>
            <a:off x="6448950" y="1236800"/>
            <a:ext cx="1981800" cy="16623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1122" name="Google Shape;1122;p25"/>
          <p:cNvGrpSpPr/>
          <p:nvPr/>
        </p:nvGrpSpPr>
        <p:grpSpPr>
          <a:xfrm>
            <a:off x="-928041" y="3925887"/>
            <a:ext cx="2833357" cy="1517787"/>
            <a:chOff x="-623241" y="3849687"/>
            <a:chExt cx="2833357" cy="1517787"/>
          </a:xfrm>
        </p:grpSpPr>
        <p:grpSp>
          <p:nvGrpSpPr>
            <p:cNvPr id="1123" name="Google Shape;1123;p25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124" name="Google Shape;1124;p25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5" name="Google Shape;1125;p25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6" name="Google Shape;1126;p25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7" name="Google Shape;1127;p25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28" name="Google Shape;1128;p25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129" name="Google Shape;1129;p25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" name="Google Shape;1130;p25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131" name="Google Shape;1131;p25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" name="Google Shape;1132;p25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33" name="Google Shape;1133;p25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134" name="Google Shape;1134;p25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" name="Google Shape;1135;p25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36" name="Google Shape;1136;p25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rect b="b" l="l" r="r" t="t"/>
              <a:pathLst>
                <a:path extrusionOk="0" h="56755" w="12266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" name="Google Shape;1137;p25"/>
          <p:cNvGrpSpPr/>
          <p:nvPr/>
        </p:nvGrpSpPr>
        <p:grpSpPr>
          <a:xfrm>
            <a:off x="6400125" y="-1754449"/>
            <a:ext cx="4189199" cy="3065874"/>
            <a:chOff x="6171525" y="-1678249"/>
            <a:chExt cx="4189199" cy="3065874"/>
          </a:xfrm>
        </p:grpSpPr>
        <p:sp>
          <p:nvSpPr>
            <p:cNvPr id="1138" name="Google Shape;1138;p25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139" name="Google Shape;1139;p25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40" name="Google Shape;1140;p25"/>
            <p:cNvSpPr/>
            <p:nvPr/>
          </p:nvSpPr>
          <p:spPr>
            <a:xfrm>
              <a:off x="8292929" y="-80469"/>
              <a:ext cx="904284" cy="86593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41" name="Google Shape;1141;p25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142" name="Google Shape;1142;p2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3" name="Google Shape;1143;p2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4" name="Google Shape;1144;p2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2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2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2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2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9" name="Google Shape;1149;p25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150" name="Google Shape;1150;p25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1" name="Google Shape;1151;p25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2" name="Google Shape;1152;p25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3" name="Google Shape;1153;p25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4" name="Google Shape;1154;p25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5" name="Google Shape;1155;p25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6" name="Google Shape;1156;p25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57" name="Google Shape;1157;p25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158" name="Google Shape;1158;p25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5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" name="Google Shape;1160;p25"/>
          <p:cNvGrpSpPr/>
          <p:nvPr/>
        </p:nvGrpSpPr>
        <p:grpSpPr>
          <a:xfrm rot="10800000">
            <a:off x="4995775" y="180626"/>
            <a:ext cx="4558967" cy="134100"/>
            <a:chOff x="796100" y="3019701"/>
            <a:chExt cx="4558967" cy="134100"/>
          </a:xfrm>
        </p:grpSpPr>
        <p:sp>
          <p:nvSpPr>
            <p:cNvPr id="1161" name="Google Shape;1161;p25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62" name="Google Shape;1162;p25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163" name="Google Shape;1163;p25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6" name="Google Shape;1166;p26"/>
          <p:cNvSpPr txBox="1"/>
          <p:nvPr>
            <p:ph idx="1" type="subTitle"/>
          </p:nvPr>
        </p:nvSpPr>
        <p:spPr>
          <a:xfrm>
            <a:off x="1804750" y="1935218"/>
            <a:ext cx="210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26"/>
          <p:cNvSpPr txBox="1"/>
          <p:nvPr>
            <p:ph idx="2" type="subTitle"/>
          </p:nvPr>
        </p:nvSpPr>
        <p:spPr>
          <a:xfrm>
            <a:off x="5237152" y="1935218"/>
            <a:ext cx="210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8" name="Google Shape;1168;p26"/>
          <p:cNvSpPr txBox="1"/>
          <p:nvPr>
            <p:ph idx="3" type="subTitle"/>
          </p:nvPr>
        </p:nvSpPr>
        <p:spPr>
          <a:xfrm>
            <a:off x="1804750" y="3561374"/>
            <a:ext cx="210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9" name="Google Shape;1169;p26"/>
          <p:cNvSpPr txBox="1"/>
          <p:nvPr>
            <p:ph idx="4" type="subTitle"/>
          </p:nvPr>
        </p:nvSpPr>
        <p:spPr>
          <a:xfrm>
            <a:off x="5237152" y="3561374"/>
            <a:ext cx="210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0" name="Google Shape;1170;p26"/>
          <p:cNvSpPr txBox="1"/>
          <p:nvPr>
            <p:ph idx="5" type="subTitle"/>
          </p:nvPr>
        </p:nvSpPr>
        <p:spPr>
          <a:xfrm>
            <a:off x="1804750" y="1605775"/>
            <a:ext cx="21021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71" name="Google Shape;1171;p26"/>
          <p:cNvSpPr txBox="1"/>
          <p:nvPr>
            <p:ph idx="6" type="subTitle"/>
          </p:nvPr>
        </p:nvSpPr>
        <p:spPr>
          <a:xfrm>
            <a:off x="5237150" y="1605775"/>
            <a:ext cx="21021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72" name="Google Shape;1172;p26"/>
          <p:cNvSpPr txBox="1"/>
          <p:nvPr>
            <p:ph idx="7" type="subTitle"/>
          </p:nvPr>
        </p:nvSpPr>
        <p:spPr>
          <a:xfrm>
            <a:off x="1804750" y="3231981"/>
            <a:ext cx="21021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173" name="Google Shape;1173;p26"/>
          <p:cNvSpPr txBox="1"/>
          <p:nvPr>
            <p:ph idx="8" type="subTitle"/>
          </p:nvPr>
        </p:nvSpPr>
        <p:spPr>
          <a:xfrm>
            <a:off x="5237150" y="3231981"/>
            <a:ext cx="2102100" cy="40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1174" name="Google Shape;1174;p26"/>
          <p:cNvGrpSpPr/>
          <p:nvPr/>
        </p:nvGrpSpPr>
        <p:grpSpPr>
          <a:xfrm>
            <a:off x="-2902027" y="1271890"/>
            <a:ext cx="6191222" cy="6191222"/>
            <a:chOff x="-2825827" y="1271890"/>
            <a:chExt cx="6191222" cy="6191222"/>
          </a:xfrm>
        </p:grpSpPr>
        <p:pic>
          <p:nvPicPr>
            <p:cNvPr id="1175" name="Google Shape;1175;p26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-680950" y="38667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176" name="Google Shape;1176;p26"/>
            <p:cNvGrpSpPr/>
            <p:nvPr/>
          </p:nvGrpSpPr>
          <p:grpSpPr>
            <a:xfrm>
              <a:off x="-2825827" y="1271890"/>
              <a:ext cx="6191222" cy="6191222"/>
              <a:chOff x="-2825827" y="1271890"/>
              <a:chExt cx="6191222" cy="6191222"/>
            </a:xfrm>
          </p:grpSpPr>
          <p:sp>
            <p:nvSpPr>
              <p:cNvPr id="1177" name="Google Shape;1177;p26"/>
              <p:cNvSpPr/>
              <p:nvPr/>
            </p:nvSpPr>
            <p:spPr>
              <a:xfrm flipH="1" rot="2700000">
                <a:off x="-1733384" y="1992813"/>
                <a:ext cx="4006334" cy="4749375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" name="Google Shape;1178;p26"/>
              <p:cNvSpPr/>
              <p:nvPr/>
            </p:nvSpPr>
            <p:spPr>
              <a:xfrm flipH="1" rot="2700000">
                <a:off x="-1192832" y="2500186"/>
                <a:ext cx="2925242" cy="3057723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79" name="Google Shape;1179;p26"/>
              <p:cNvGrpSpPr/>
              <p:nvPr/>
            </p:nvGrpSpPr>
            <p:grpSpPr>
              <a:xfrm rot="10800000">
                <a:off x="384881" y="3042905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0" name="Google Shape;1180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2" name="Google Shape;1182;p26"/>
              <p:cNvGrpSpPr/>
              <p:nvPr/>
            </p:nvGrpSpPr>
            <p:grpSpPr>
              <a:xfrm rot="10800000">
                <a:off x="146106" y="3710980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83" name="Google Shape;1183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85" name="Google Shape;1185;p26"/>
              <p:cNvGrpSpPr/>
              <p:nvPr/>
            </p:nvGrpSpPr>
            <p:grpSpPr>
              <a:xfrm>
                <a:off x="-102297" y="3780153"/>
                <a:ext cx="939901" cy="2449421"/>
                <a:chOff x="-102297" y="3780153"/>
                <a:chExt cx="939901" cy="2449421"/>
              </a:xfrm>
            </p:grpSpPr>
            <p:sp>
              <p:nvSpPr>
                <p:cNvPr id="1186" name="Google Shape;1186;p26"/>
                <p:cNvSpPr/>
                <p:nvPr/>
              </p:nvSpPr>
              <p:spPr>
                <a:xfrm rot="10800000">
                  <a:off x="260154" y="4254866"/>
                  <a:ext cx="577450" cy="1974708"/>
                </a:xfrm>
                <a:custGeom>
                  <a:rect b="b" l="l" r="r" t="t"/>
                  <a:pathLst>
                    <a:path extrusionOk="0" h="48146" w="14079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26"/>
                <p:cNvSpPr/>
                <p:nvPr/>
              </p:nvSpPr>
              <p:spPr>
                <a:xfrm rot="10800000">
                  <a:off x="-102297" y="3780153"/>
                  <a:ext cx="687411" cy="2086997"/>
                </a:xfrm>
                <a:custGeom>
                  <a:rect b="b" l="l" r="r" t="t"/>
                  <a:pathLst>
                    <a:path extrusionOk="0" h="43180" w="1676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188" name="Google Shape;1188;p26"/>
                <p:cNvGrpSpPr/>
                <p:nvPr/>
              </p:nvGrpSpPr>
              <p:grpSpPr>
                <a:xfrm rot="10800000">
                  <a:off x="532825" y="5492502"/>
                  <a:ext cx="134004" cy="134004"/>
                  <a:chOff x="8356813" y="1074288"/>
                  <a:chExt cx="351900" cy="351900"/>
                </a:xfrm>
              </p:grpSpPr>
              <p:sp>
                <p:nvSpPr>
                  <p:cNvPr id="1189" name="Google Shape;1189;p26"/>
                  <p:cNvSpPr/>
                  <p:nvPr/>
                </p:nvSpPr>
                <p:spPr>
                  <a:xfrm>
                    <a:off x="8356813" y="1074288"/>
                    <a:ext cx="351900" cy="351900"/>
                  </a:xfrm>
                  <a:prstGeom prst="ellipse">
                    <a:avLst/>
                  </a:prstGeom>
                  <a:noFill/>
                  <a:ln cap="flat" cmpd="sng" w="9525">
                    <a:solidFill>
                      <a:schemeClr val="accen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0" name="Google Shape;1190;p26"/>
                  <p:cNvSpPr/>
                  <p:nvPr/>
                </p:nvSpPr>
                <p:spPr>
                  <a:xfrm>
                    <a:off x="8406497" y="1123972"/>
                    <a:ext cx="252600" cy="252600"/>
                  </a:xfrm>
                  <a:prstGeom prst="ellipse">
                    <a:avLst/>
                  </a:pr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b="50%" l="50%" r="50%" t="50%"/>
                    </a:path>
                    <a:tileRect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1191" name="Google Shape;1191;p26"/>
          <p:cNvGrpSpPr/>
          <p:nvPr/>
        </p:nvGrpSpPr>
        <p:grpSpPr>
          <a:xfrm>
            <a:off x="5650173" y="-1036475"/>
            <a:ext cx="6191222" cy="6865137"/>
            <a:chOff x="5497773" y="-1036475"/>
            <a:chExt cx="6191222" cy="6865137"/>
          </a:xfrm>
        </p:grpSpPr>
        <p:grpSp>
          <p:nvGrpSpPr>
            <p:cNvPr id="1192" name="Google Shape;1192;p26"/>
            <p:cNvGrpSpPr/>
            <p:nvPr/>
          </p:nvGrpSpPr>
          <p:grpSpPr>
            <a:xfrm>
              <a:off x="5497773" y="-362560"/>
              <a:ext cx="6191222" cy="6191222"/>
              <a:chOff x="5584373" y="-362560"/>
              <a:chExt cx="6191222" cy="6191222"/>
            </a:xfrm>
          </p:grpSpPr>
          <p:grpSp>
            <p:nvGrpSpPr>
              <p:cNvPr id="1193" name="Google Shape;1193;p26"/>
              <p:cNvGrpSpPr/>
              <p:nvPr/>
            </p:nvGrpSpPr>
            <p:grpSpPr>
              <a:xfrm>
                <a:off x="5584373" y="-362560"/>
                <a:ext cx="6191222" cy="6191222"/>
                <a:chOff x="5443673" y="-405860"/>
                <a:chExt cx="6191222" cy="6191222"/>
              </a:xfrm>
            </p:grpSpPr>
            <p:sp>
              <p:nvSpPr>
                <p:cNvPr id="1194" name="Google Shape;1194;p26"/>
                <p:cNvSpPr/>
                <p:nvPr/>
              </p:nvSpPr>
              <p:spPr>
                <a:xfrm flipH="1" rot="-8100000">
                  <a:off x="6536116" y="315063"/>
                  <a:ext cx="4006334" cy="4749375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26"/>
                <p:cNvSpPr/>
                <p:nvPr/>
              </p:nvSpPr>
              <p:spPr>
                <a:xfrm flipH="1" rot="-8100000">
                  <a:off x="7076657" y="1499343"/>
                  <a:ext cx="2925242" cy="3057723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26"/>
                <p:cNvSpPr/>
                <p:nvPr/>
              </p:nvSpPr>
              <p:spPr>
                <a:xfrm>
                  <a:off x="8301511" y="-335348"/>
                  <a:ext cx="577450" cy="1974708"/>
                </a:xfrm>
                <a:custGeom>
                  <a:rect b="b" l="l" r="r" t="t"/>
                  <a:pathLst>
                    <a:path extrusionOk="0" h="48146" w="14079">
                      <a:moveTo>
                        <a:pt x="13866" y="0"/>
                      </a:moveTo>
                      <a:lnTo>
                        <a:pt x="5867" y="7999"/>
                      </a:lnTo>
                      <a:lnTo>
                        <a:pt x="5836" y="8045"/>
                      </a:lnTo>
                      <a:lnTo>
                        <a:pt x="5836" y="31737"/>
                      </a:lnTo>
                      <a:lnTo>
                        <a:pt x="1" y="37541"/>
                      </a:lnTo>
                      <a:lnTo>
                        <a:pt x="1" y="48146"/>
                      </a:lnTo>
                      <a:lnTo>
                        <a:pt x="306" y="48146"/>
                      </a:lnTo>
                      <a:lnTo>
                        <a:pt x="306" y="37679"/>
                      </a:lnTo>
                      <a:lnTo>
                        <a:pt x="6141" y="31874"/>
                      </a:lnTo>
                      <a:lnTo>
                        <a:pt x="6141" y="8167"/>
                      </a:lnTo>
                      <a:lnTo>
                        <a:pt x="14079" y="229"/>
                      </a:lnTo>
                      <a:lnTo>
                        <a:pt x="13866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" name="Google Shape;1197;p26"/>
                <p:cNvSpPr/>
                <p:nvPr/>
              </p:nvSpPr>
              <p:spPr>
                <a:xfrm>
                  <a:off x="8554000" y="27076"/>
                  <a:ext cx="687411" cy="2086997"/>
                </a:xfrm>
                <a:custGeom>
                  <a:rect b="b" l="l" r="r" t="t"/>
                  <a:pathLst>
                    <a:path extrusionOk="0" h="43180" w="16760">
                      <a:moveTo>
                        <a:pt x="16531" y="1"/>
                      </a:moveTo>
                      <a:lnTo>
                        <a:pt x="4403" y="12159"/>
                      </a:lnTo>
                      <a:lnTo>
                        <a:pt x="4342" y="12190"/>
                      </a:lnTo>
                      <a:lnTo>
                        <a:pt x="4342" y="25734"/>
                      </a:lnTo>
                      <a:lnTo>
                        <a:pt x="0" y="30077"/>
                      </a:lnTo>
                      <a:lnTo>
                        <a:pt x="8746" y="38822"/>
                      </a:lnTo>
                      <a:lnTo>
                        <a:pt x="8746" y="43180"/>
                      </a:lnTo>
                      <a:lnTo>
                        <a:pt x="9066" y="43180"/>
                      </a:lnTo>
                      <a:lnTo>
                        <a:pt x="9066" y="38700"/>
                      </a:lnTo>
                      <a:lnTo>
                        <a:pt x="442" y="30077"/>
                      </a:lnTo>
                      <a:lnTo>
                        <a:pt x="4662" y="25872"/>
                      </a:lnTo>
                      <a:lnTo>
                        <a:pt x="4662" y="12327"/>
                      </a:lnTo>
                      <a:lnTo>
                        <a:pt x="16760" y="230"/>
                      </a:lnTo>
                      <a:lnTo>
                        <a:pt x="16531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198" name="Google Shape;1198;p26"/>
              <p:cNvGrpSpPr/>
              <p:nvPr/>
            </p:nvGrpSpPr>
            <p:grpSpPr>
              <a:xfrm>
                <a:off x="8430786" y="3923547"/>
                <a:ext cx="134100" cy="134100"/>
                <a:chOff x="-1999139" y="3143772"/>
                <a:chExt cx="134100" cy="134100"/>
              </a:xfrm>
            </p:grpSpPr>
            <p:sp>
              <p:nvSpPr>
                <p:cNvPr id="1199" name="Google Shape;1199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1" name="Google Shape;1201;p26"/>
              <p:cNvGrpSpPr/>
              <p:nvPr/>
            </p:nvGrpSpPr>
            <p:grpSpPr>
              <a:xfrm>
                <a:off x="8669561" y="3255472"/>
                <a:ext cx="134100" cy="134100"/>
                <a:chOff x="-1999139" y="3143772"/>
                <a:chExt cx="134100" cy="134100"/>
              </a:xfrm>
            </p:grpSpPr>
            <p:sp>
              <p:nvSpPr>
                <p:cNvPr id="1202" name="Google Shape;1202;p26"/>
                <p:cNvSpPr/>
                <p:nvPr/>
              </p:nvSpPr>
              <p:spPr>
                <a:xfrm>
                  <a:off x="-1999139" y="3143772"/>
                  <a:ext cx="134100" cy="1341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26"/>
                <p:cNvSpPr/>
                <p:nvPr/>
              </p:nvSpPr>
              <p:spPr>
                <a:xfrm>
                  <a:off x="-1980219" y="3162691"/>
                  <a:ext cx="96300" cy="96300"/>
                </a:xfrm>
                <a:prstGeom prst="ellipse">
                  <a:avLst/>
                </a:pr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7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04" name="Google Shape;1204;p26"/>
              <p:cNvGrpSpPr/>
              <p:nvPr/>
            </p:nvGrpSpPr>
            <p:grpSpPr>
              <a:xfrm>
                <a:off x="8612986" y="3110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205" name="Google Shape;1205;p26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26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pic>
          <p:nvPicPr>
            <p:cNvPr id="1207" name="Google Shape;1207;p26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929350" y="-103647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08" name="Google Shape;1208;p26"/>
          <p:cNvGrpSpPr/>
          <p:nvPr/>
        </p:nvGrpSpPr>
        <p:grpSpPr>
          <a:xfrm>
            <a:off x="3983988" y="4933175"/>
            <a:ext cx="667916" cy="439200"/>
            <a:chOff x="3983988" y="4933175"/>
            <a:chExt cx="667916" cy="439200"/>
          </a:xfrm>
        </p:grpSpPr>
        <p:grpSp>
          <p:nvGrpSpPr>
            <p:cNvPr id="1209" name="Google Shape;1209;p26"/>
            <p:cNvGrpSpPr/>
            <p:nvPr/>
          </p:nvGrpSpPr>
          <p:grpSpPr>
            <a:xfrm rot="5400000">
              <a:off x="3983938" y="4933225"/>
              <a:ext cx="439200" cy="439100"/>
              <a:chOff x="1101075" y="2142375"/>
              <a:chExt cx="439200" cy="439100"/>
            </a:xfrm>
          </p:grpSpPr>
          <p:sp>
            <p:nvSpPr>
              <p:cNvPr id="1210" name="Google Shape;1210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1" name="Google Shape;1211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12" name="Google Shape;1212;p26"/>
            <p:cNvGrpSpPr/>
            <p:nvPr/>
          </p:nvGrpSpPr>
          <p:grpSpPr>
            <a:xfrm rot="5400000">
              <a:off x="4423062" y="5038369"/>
              <a:ext cx="228867" cy="228815"/>
              <a:chOff x="1101075" y="2142375"/>
              <a:chExt cx="439200" cy="439100"/>
            </a:xfrm>
          </p:grpSpPr>
          <p:sp>
            <p:nvSpPr>
              <p:cNvPr id="1213" name="Google Shape;1213;p2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4" name="Google Shape;1214;p2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215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7" name="Google Shape;1217;p27"/>
          <p:cNvSpPr txBox="1"/>
          <p:nvPr>
            <p:ph idx="1" type="subTitle"/>
          </p:nvPr>
        </p:nvSpPr>
        <p:spPr>
          <a:xfrm>
            <a:off x="720000" y="2113784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8" name="Google Shape;1218;p27"/>
          <p:cNvSpPr txBox="1"/>
          <p:nvPr>
            <p:ph idx="2" type="subTitle"/>
          </p:nvPr>
        </p:nvSpPr>
        <p:spPr>
          <a:xfrm>
            <a:off x="3469872" y="2113784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9" name="Google Shape;1219;p27"/>
          <p:cNvSpPr txBox="1"/>
          <p:nvPr>
            <p:ph idx="3" type="subTitle"/>
          </p:nvPr>
        </p:nvSpPr>
        <p:spPr>
          <a:xfrm>
            <a:off x="720000" y="3859222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0" name="Google Shape;1220;p27"/>
          <p:cNvSpPr txBox="1"/>
          <p:nvPr>
            <p:ph idx="4" type="subTitle"/>
          </p:nvPr>
        </p:nvSpPr>
        <p:spPr>
          <a:xfrm>
            <a:off x="3469872" y="3859222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1" name="Google Shape;1221;p27"/>
          <p:cNvSpPr txBox="1"/>
          <p:nvPr>
            <p:ph idx="5" type="subTitle"/>
          </p:nvPr>
        </p:nvSpPr>
        <p:spPr>
          <a:xfrm>
            <a:off x="6219751" y="2113784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2" name="Google Shape;1222;p27"/>
          <p:cNvSpPr txBox="1"/>
          <p:nvPr>
            <p:ph idx="6" type="subTitle"/>
          </p:nvPr>
        </p:nvSpPr>
        <p:spPr>
          <a:xfrm>
            <a:off x="6219751" y="3859222"/>
            <a:ext cx="220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3" name="Google Shape;1223;p27"/>
          <p:cNvSpPr txBox="1"/>
          <p:nvPr>
            <p:ph idx="7" type="subTitle"/>
          </p:nvPr>
        </p:nvSpPr>
        <p:spPr>
          <a:xfrm>
            <a:off x="720000" y="1787675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24" name="Google Shape;1224;p27"/>
          <p:cNvSpPr txBox="1"/>
          <p:nvPr>
            <p:ph idx="8" type="subTitle"/>
          </p:nvPr>
        </p:nvSpPr>
        <p:spPr>
          <a:xfrm>
            <a:off x="3469873" y="1787675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25" name="Google Shape;1225;p27"/>
          <p:cNvSpPr txBox="1"/>
          <p:nvPr>
            <p:ph idx="9" type="subTitle"/>
          </p:nvPr>
        </p:nvSpPr>
        <p:spPr>
          <a:xfrm>
            <a:off x="720000" y="3533123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26" name="Google Shape;1226;p27"/>
          <p:cNvSpPr txBox="1"/>
          <p:nvPr>
            <p:ph idx="13" type="subTitle"/>
          </p:nvPr>
        </p:nvSpPr>
        <p:spPr>
          <a:xfrm>
            <a:off x="3469873" y="3533123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27" name="Google Shape;1227;p27"/>
          <p:cNvSpPr txBox="1"/>
          <p:nvPr>
            <p:ph idx="14" type="subTitle"/>
          </p:nvPr>
        </p:nvSpPr>
        <p:spPr>
          <a:xfrm>
            <a:off x="6219752" y="1787675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228" name="Google Shape;1228;p27"/>
          <p:cNvSpPr txBox="1"/>
          <p:nvPr>
            <p:ph idx="15" type="subTitle"/>
          </p:nvPr>
        </p:nvSpPr>
        <p:spPr>
          <a:xfrm>
            <a:off x="6219752" y="3533123"/>
            <a:ext cx="22041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1229" name="Google Shape;1229;p27"/>
          <p:cNvGrpSpPr/>
          <p:nvPr/>
        </p:nvGrpSpPr>
        <p:grpSpPr>
          <a:xfrm>
            <a:off x="6102850" y="-1735180"/>
            <a:ext cx="4625025" cy="4171657"/>
            <a:chOff x="6026650" y="-1658980"/>
            <a:chExt cx="4625025" cy="4171657"/>
          </a:xfrm>
        </p:grpSpPr>
        <p:pic>
          <p:nvPicPr>
            <p:cNvPr id="1230" name="Google Shape;1230;p27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7361325" y="-5966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31" name="Google Shape;1231;p27"/>
            <p:cNvGrpSpPr/>
            <p:nvPr/>
          </p:nvGrpSpPr>
          <p:grpSpPr>
            <a:xfrm flipH="1" rot="-2700000">
              <a:off x="7289785" y="-1246897"/>
              <a:ext cx="2552124" cy="3347490"/>
              <a:chOff x="2976325" y="908175"/>
              <a:chExt cx="4028179" cy="5283555"/>
            </a:xfrm>
          </p:grpSpPr>
          <p:sp>
            <p:nvSpPr>
              <p:cNvPr id="1232" name="Google Shape;1232;p27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rect b="b" l="l" r="r" t="t"/>
                <a:pathLst>
                  <a:path extrusionOk="0" h="115794" w="97678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rect b="b" l="l" r="r" t="t"/>
                <a:pathLst>
                  <a:path extrusionOk="0" h="74550" w="7132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35" name="Google Shape;1235;p27"/>
            <p:cNvGrpSpPr/>
            <p:nvPr/>
          </p:nvGrpSpPr>
          <p:grpSpPr>
            <a:xfrm>
              <a:off x="6026650" y="-49075"/>
              <a:ext cx="803471" cy="494095"/>
              <a:chOff x="6394675" y="-49075"/>
              <a:chExt cx="803471" cy="494095"/>
            </a:xfrm>
          </p:grpSpPr>
          <p:sp>
            <p:nvSpPr>
              <p:cNvPr id="1236" name="Google Shape;1236;p27"/>
              <p:cNvSpPr/>
              <p:nvPr/>
            </p:nvSpPr>
            <p:spPr>
              <a:xfrm>
                <a:off x="6394675" y="0"/>
                <a:ext cx="284119" cy="246048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6627600" y="-49075"/>
                <a:ext cx="570546" cy="494095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238" name="Google Shape;1238;p27"/>
          <p:cNvGrpSpPr/>
          <p:nvPr/>
        </p:nvGrpSpPr>
        <p:grpSpPr>
          <a:xfrm>
            <a:off x="-1089100" y="4200325"/>
            <a:ext cx="5368850" cy="1863749"/>
            <a:chOff x="-1089100" y="4200325"/>
            <a:chExt cx="5368850" cy="1863749"/>
          </a:xfrm>
        </p:grpSpPr>
        <p:grpSp>
          <p:nvGrpSpPr>
            <p:cNvPr id="1239" name="Google Shape;1239;p27"/>
            <p:cNvGrpSpPr/>
            <p:nvPr/>
          </p:nvGrpSpPr>
          <p:grpSpPr>
            <a:xfrm>
              <a:off x="-185037" y="4598363"/>
              <a:ext cx="904666" cy="726121"/>
              <a:chOff x="7945225" y="4302000"/>
              <a:chExt cx="904666" cy="726121"/>
            </a:xfrm>
          </p:grpSpPr>
          <p:sp>
            <p:nvSpPr>
              <p:cNvPr id="1240" name="Google Shape;1240;p27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243" name="Google Shape;1243;p27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1837800" y="4200325"/>
              <a:ext cx="2441950" cy="1863749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244" name="Google Shape;1244;p27"/>
            <p:cNvGrpSpPr/>
            <p:nvPr/>
          </p:nvGrpSpPr>
          <p:grpSpPr>
            <a:xfrm rot="-2700000">
              <a:off x="390377" y="4688868"/>
              <a:ext cx="299453" cy="545119"/>
              <a:chOff x="-66426" y="1151064"/>
              <a:chExt cx="299455" cy="545125"/>
            </a:xfrm>
          </p:grpSpPr>
          <p:grpSp>
            <p:nvGrpSpPr>
              <p:cNvPr id="1245" name="Google Shape;1245;p27"/>
              <p:cNvGrpSpPr/>
              <p:nvPr/>
            </p:nvGrpSpPr>
            <p:grpSpPr>
              <a:xfrm>
                <a:off x="-66426" y="1396564"/>
                <a:ext cx="299455" cy="299625"/>
                <a:chOff x="3678700" y="407275"/>
                <a:chExt cx="708100" cy="708500"/>
              </a:xfrm>
            </p:grpSpPr>
            <p:sp>
              <p:nvSpPr>
                <p:cNvPr id="1246" name="Google Shape;1246;p2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2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2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2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2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2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2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253" name="Google Shape;1253;p27"/>
              <p:cNvGrpSpPr/>
              <p:nvPr/>
            </p:nvGrpSpPr>
            <p:grpSpPr>
              <a:xfrm>
                <a:off x="-66426" y="1151064"/>
                <a:ext cx="299455" cy="299625"/>
                <a:chOff x="3678700" y="407275"/>
                <a:chExt cx="708100" cy="708500"/>
              </a:xfrm>
            </p:grpSpPr>
            <p:sp>
              <p:nvSpPr>
                <p:cNvPr id="1254" name="Google Shape;1254;p27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27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27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7" name="Google Shape;1257;p27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8" name="Google Shape;1258;p27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27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" name="Google Shape;1260;p27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261" name="Google Shape;1261;p27"/>
            <p:cNvGrpSpPr/>
            <p:nvPr/>
          </p:nvGrpSpPr>
          <p:grpSpPr>
            <a:xfrm>
              <a:off x="-1089100" y="4894376"/>
              <a:ext cx="4558967" cy="134100"/>
              <a:chOff x="796100" y="3019701"/>
              <a:chExt cx="4558967" cy="134100"/>
            </a:xfrm>
          </p:grpSpPr>
          <p:sp>
            <p:nvSpPr>
              <p:cNvPr id="1262" name="Google Shape;1262;p2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63" name="Google Shape;1263;p2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264" name="Google Shape;1264;p2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28"/>
          <p:cNvSpPr txBox="1"/>
          <p:nvPr>
            <p:ph hasCustomPrompt="1" type="title"/>
          </p:nvPr>
        </p:nvSpPr>
        <p:spPr>
          <a:xfrm>
            <a:off x="2358450" y="664988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7" name="Google Shape;1267;p28"/>
          <p:cNvSpPr txBox="1"/>
          <p:nvPr>
            <p:ph idx="1" type="subTitle"/>
          </p:nvPr>
        </p:nvSpPr>
        <p:spPr>
          <a:xfrm>
            <a:off x="2358450" y="1282313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68" name="Google Shape;1268;p28"/>
          <p:cNvSpPr txBox="1"/>
          <p:nvPr>
            <p:ph hasCustomPrompt="1" idx="2" type="title"/>
          </p:nvPr>
        </p:nvSpPr>
        <p:spPr>
          <a:xfrm>
            <a:off x="2358450" y="2027244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9" name="Google Shape;1269;p28"/>
          <p:cNvSpPr txBox="1"/>
          <p:nvPr>
            <p:ph idx="3" type="subTitle"/>
          </p:nvPr>
        </p:nvSpPr>
        <p:spPr>
          <a:xfrm>
            <a:off x="2358450" y="2645558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70" name="Google Shape;1270;p28"/>
          <p:cNvSpPr txBox="1"/>
          <p:nvPr>
            <p:ph hasCustomPrompt="1" idx="4" type="title"/>
          </p:nvPr>
        </p:nvSpPr>
        <p:spPr>
          <a:xfrm>
            <a:off x="2358450" y="3390475"/>
            <a:ext cx="46968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2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1" name="Google Shape;1271;p28"/>
          <p:cNvSpPr txBox="1"/>
          <p:nvPr>
            <p:ph idx="5" type="subTitle"/>
          </p:nvPr>
        </p:nvSpPr>
        <p:spPr>
          <a:xfrm>
            <a:off x="2358450" y="4009779"/>
            <a:ext cx="4696800" cy="59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272" name="Google Shape;1272;p28"/>
          <p:cNvSpPr/>
          <p:nvPr/>
        </p:nvSpPr>
        <p:spPr>
          <a:xfrm>
            <a:off x="6751200" y="2645550"/>
            <a:ext cx="2925000" cy="2945400"/>
          </a:xfrm>
          <a:prstGeom prst="ellipse">
            <a:avLst/>
          </a:prstGeom>
          <a:gradFill>
            <a:gsLst>
              <a:gs pos="0">
                <a:schemeClr val="lt1"/>
              </a:gs>
              <a:gs pos="18000">
                <a:schemeClr val="lt1"/>
              </a:gs>
              <a:gs pos="56000">
                <a:srgbClr val="FFFFFF">
                  <a:alpha val="0"/>
                </a:srgbClr>
              </a:gs>
              <a:gs pos="74000">
                <a:schemeClr val="lt1"/>
              </a:gs>
              <a:gs pos="100000">
                <a:srgbClr val="9900FF">
                  <a:alpha val="28627"/>
                </a:srgbClr>
              </a:gs>
            </a:gsLst>
            <a:path path="circle">
              <a:fillToRect b="100%" r="100%"/>
            </a:path>
            <a:tileRect l="-100%" t="-100%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3" name="Google Shape;1273;p28"/>
          <p:cNvGrpSpPr/>
          <p:nvPr/>
        </p:nvGrpSpPr>
        <p:grpSpPr>
          <a:xfrm rot="5400000">
            <a:off x="8359950" y="-226050"/>
            <a:ext cx="439200" cy="439100"/>
            <a:chOff x="1101075" y="2142375"/>
            <a:chExt cx="439200" cy="439100"/>
          </a:xfrm>
        </p:grpSpPr>
        <p:sp>
          <p:nvSpPr>
            <p:cNvPr id="1274" name="Google Shape;1274;p28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" name="Google Shape;1276;p28"/>
          <p:cNvGrpSpPr/>
          <p:nvPr/>
        </p:nvGrpSpPr>
        <p:grpSpPr>
          <a:xfrm>
            <a:off x="-903250" y="4838101"/>
            <a:ext cx="4558967" cy="134100"/>
            <a:chOff x="796100" y="3019701"/>
            <a:chExt cx="4558967" cy="134100"/>
          </a:xfrm>
        </p:grpSpPr>
        <p:sp>
          <p:nvSpPr>
            <p:cNvPr id="1277" name="Google Shape;1277;p28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78" name="Google Shape;1278;p28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279" name="Google Shape;1279;p28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29"/>
          <p:cNvSpPr txBox="1"/>
          <p:nvPr>
            <p:ph type="title"/>
          </p:nvPr>
        </p:nvSpPr>
        <p:spPr>
          <a:xfrm>
            <a:off x="1157288" y="6852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2" name="Google Shape;1282;p29"/>
          <p:cNvSpPr txBox="1"/>
          <p:nvPr>
            <p:ph idx="1" type="subTitle"/>
          </p:nvPr>
        </p:nvSpPr>
        <p:spPr>
          <a:xfrm>
            <a:off x="1157250" y="2203275"/>
            <a:ext cx="4448100" cy="100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3" name="Google Shape;1283;p29"/>
          <p:cNvSpPr txBox="1"/>
          <p:nvPr>
            <p:ph idx="2" type="subTitle"/>
          </p:nvPr>
        </p:nvSpPr>
        <p:spPr>
          <a:xfrm>
            <a:off x="1157250" y="1800075"/>
            <a:ext cx="4448100" cy="3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4" name="Google Shape;1284;p29"/>
          <p:cNvSpPr txBox="1"/>
          <p:nvPr/>
        </p:nvSpPr>
        <p:spPr>
          <a:xfrm>
            <a:off x="1157300" y="3286450"/>
            <a:ext cx="5320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</a:t>
            </a: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2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285" name="Google Shape;1285;p29"/>
          <p:cNvGrpSpPr/>
          <p:nvPr/>
        </p:nvGrpSpPr>
        <p:grpSpPr>
          <a:xfrm>
            <a:off x="-291585" y="-494819"/>
            <a:ext cx="1448824" cy="2238804"/>
            <a:chOff x="-308635" y="-494819"/>
            <a:chExt cx="1448824" cy="2238804"/>
          </a:xfrm>
        </p:grpSpPr>
        <p:grpSp>
          <p:nvGrpSpPr>
            <p:cNvPr id="1286" name="Google Shape;1286;p29"/>
            <p:cNvGrpSpPr/>
            <p:nvPr/>
          </p:nvGrpSpPr>
          <p:grpSpPr>
            <a:xfrm>
              <a:off x="-275757" y="-242066"/>
              <a:ext cx="981772" cy="1986051"/>
              <a:chOff x="-293545" y="3454371"/>
              <a:chExt cx="981772" cy="1986051"/>
            </a:xfrm>
          </p:grpSpPr>
          <p:sp>
            <p:nvSpPr>
              <p:cNvPr id="1287" name="Google Shape;1287;p29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8" name="Google Shape;1288;p29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89" name="Google Shape;1289;p29"/>
            <p:cNvGrpSpPr/>
            <p:nvPr/>
          </p:nvGrpSpPr>
          <p:grpSpPr>
            <a:xfrm>
              <a:off x="364499" y="794648"/>
              <a:ext cx="699940" cy="478601"/>
              <a:chOff x="39722" y="4349021"/>
              <a:chExt cx="1061964" cy="726143"/>
            </a:xfrm>
          </p:grpSpPr>
          <p:grpSp>
            <p:nvGrpSpPr>
              <p:cNvPr id="1290" name="Google Shape;1290;p29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291" name="Google Shape;1291;p29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292" name="Google Shape;1292;p29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293" name="Google Shape;1293;p29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4" name="Google Shape;1294;p29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5" name="Google Shape;1295;p29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6" name="Google Shape;1296;p29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7" name="Google Shape;1297;p29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298" name="Google Shape;1298;p29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99" name="Google Shape;1299;p29"/>
            <p:cNvGrpSpPr/>
            <p:nvPr/>
          </p:nvGrpSpPr>
          <p:grpSpPr>
            <a:xfrm rot="-5400000">
              <a:off x="-460623" y="-342832"/>
              <a:ext cx="1351491" cy="1047516"/>
              <a:chOff x="-2460210" y="2758493"/>
              <a:chExt cx="1351491" cy="1047516"/>
            </a:xfrm>
          </p:grpSpPr>
          <p:sp>
            <p:nvSpPr>
              <p:cNvPr id="1300" name="Google Shape;1300;p29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" name="Google Shape;1301;p29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2" name="Google Shape;1302;p29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3" name="Google Shape;1303;p29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04" name="Google Shape;1304;p29"/>
            <p:cNvGrpSpPr/>
            <p:nvPr/>
          </p:nvGrpSpPr>
          <p:grpSpPr>
            <a:xfrm>
              <a:off x="440249" y="455173"/>
              <a:ext cx="699940" cy="478601"/>
              <a:chOff x="39722" y="4349021"/>
              <a:chExt cx="1061964" cy="726143"/>
            </a:xfrm>
          </p:grpSpPr>
          <p:grpSp>
            <p:nvGrpSpPr>
              <p:cNvPr id="1305" name="Google Shape;1305;p29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306" name="Google Shape;1306;p29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07" name="Google Shape;1307;p29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308" name="Google Shape;1308;p29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9" name="Google Shape;1309;p29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0" name="Google Shape;1310;p29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1" name="Google Shape;1311;p29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2" name="Google Shape;1312;p29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313" name="Google Shape;1313;p29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14" name="Google Shape;1314;p29"/>
            <p:cNvGrpSpPr/>
            <p:nvPr/>
          </p:nvGrpSpPr>
          <p:grpSpPr>
            <a:xfrm>
              <a:off x="-63826" y="511661"/>
              <a:ext cx="699940" cy="478601"/>
              <a:chOff x="39722" y="4349021"/>
              <a:chExt cx="1061964" cy="726143"/>
            </a:xfrm>
          </p:grpSpPr>
          <p:grpSp>
            <p:nvGrpSpPr>
              <p:cNvPr id="1315" name="Google Shape;1315;p29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1316" name="Google Shape;1316;p29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17" name="Google Shape;1317;p29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1318" name="Google Shape;1318;p29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9" name="Google Shape;1319;p29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0" name="Google Shape;1320;p29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1" name="Google Shape;1321;p29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2" name="Google Shape;1322;p29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1323" name="Google Shape;1323;p29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4" name="Google Shape;1324;p29"/>
          <p:cNvGrpSpPr/>
          <p:nvPr/>
        </p:nvGrpSpPr>
        <p:grpSpPr>
          <a:xfrm>
            <a:off x="2659712" y="4275400"/>
            <a:ext cx="4952059" cy="2992224"/>
            <a:chOff x="2659712" y="4275400"/>
            <a:chExt cx="4952059" cy="2992224"/>
          </a:xfrm>
        </p:grpSpPr>
        <p:pic>
          <p:nvPicPr>
            <p:cNvPr id="1325" name="Google Shape;1325;p29"/>
            <p:cNvPicPr preferRelativeResize="0"/>
            <p:nvPr/>
          </p:nvPicPr>
          <p:blipFill rotWithShape="1">
            <a:blip r:embed="rId5">
              <a:alphaModFix/>
            </a:blip>
            <a:srcRect b="26177" l="16960" r="7121" t="24718"/>
            <a:stretch/>
          </p:blipFill>
          <p:spPr>
            <a:xfrm rot="10800000">
              <a:off x="2659712" y="4275400"/>
              <a:ext cx="3549051" cy="29922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26" name="Google Shape;1326;p29"/>
            <p:cNvGrpSpPr/>
            <p:nvPr/>
          </p:nvGrpSpPr>
          <p:grpSpPr>
            <a:xfrm rot="-5400000">
              <a:off x="3258038" y="4413859"/>
              <a:ext cx="906953" cy="1517787"/>
              <a:chOff x="79748" y="2808602"/>
              <a:chExt cx="906953" cy="1517787"/>
            </a:xfrm>
          </p:grpSpPr>
          <p:sp>
            <p:nvSpPr>
              <p:cNvPr id="1327" name="Google Shape;1327;p29"/>
              <p:cNvSpPr/>
              <p:nvPr/>
            </p:nvSpPr>
            <p:spPr>
              <a:xfrm rot="5400000">
                <a:off x="357831" y="2820944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8" name="Google Shape;1328;p29"/>
              <p:cNvSpPr/>
              <p:nvPr/>
            </p:nvSpPr>
            <p:spPr>
              <a:xfrm rot="5400000">
                <a:off x="537866" y="3393994"/>
                <a:ext cx="340329" cy="325895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9" name="Google Shape;1329;p29"/>
              <p:cNvSpPr/>
              <p:nvPr/>
            </p:nvSpPr>
            <p:spPr>
              <a:xfrm rot="5400000">
                <a:off x="67406" y="3278257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0" name="Google Shape;1330;p29"/>
              <p:cNvSpPr/>
              <p:nvPr/>
            </p:nvSpPr>
            <p:spPr>
              <a:xfrm rot="5400000">
                <a:off x="417006" y="3756694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31" name="Google Shape;1331;p29"/>
            <p:cNvGrpSpPr/>
            <p:nvPr/>
          </p:nvGrpSpPr>
          <p:grpSpPr>
            <a:xfrm rot="5400000">
              <a:off x="5484569" y="3756062"/>
              <a:ext cx="1421047" cy="2833357"/>
              <a:chOff x="334358" y="2186737"/>
              <a:chExt cx="1421047" cy="2833357"/>
            </a:xfrm>
          </p:grpSpPr>
          <p:sp>
            <p:nvSpPr>
              <p:cNvPr id="1332" name="Google Shape;1332;p29"/>
              <p:cNvSpPr/>
              <p:nvPr/>
            </p:nvSpPr>
            <p:spPr>
              <a:xfrm rot="10800000">
                <a:off x="334358" y="2186737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33" name="Google Shape;1333;p29"/>
              <p:cNvGrpSpPr/>
              <p:nvPr/>
            </p:nvGrpSpPr>
            <p:grpSpPr>
              <a:xfrm rot="5400000">
                <a:off x="1046250" y="3181856"/>
                <a:ext cx="161977" cy="161940"/>
                <a:chOff x="1101075" y="2142375"/>
                <a:chExt cx="439200" cy="439100"/>
              </a:xfrm>
            </p:grpSpPr>
            <p:sp>
              <p:nvSpPr>
                <p:cNvPr id="1334" name="Google Shape;1334;p2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2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36" name="Google Shape;1336;p29"/>
              <p:cNvGrpSpPr/>
              <p:nvPr/>
            </p:nvGrpSpPr>
            <p:grpSpPr>
              <a:xfrm rot="-5400000">
                <a:off x="628029" y="45642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37" name="Google Shape;1337;p29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29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78000">
                      <a:schemeClr val="lt1"/>
                    </a:gs>
                    <a:gs pos="100000">
                      <a:schemeClr val="l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rect b="b" l="l" r="r" t="t"/>
                <a:pathLst>
                  <a:path extrusionOk="0" h="35337" w="36902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rect b="b" l="l" r="r" t="t"/>
              <a:pathLst>
                <a:path extrusionOk="0" h="56755" w="12266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2" name="Google Shape;142;p4"/>
          <p:cNvSpPr txBox="1"/>
          <p:nvPr>
            <p:ph idx="1" type="body"/>
          </p:nvPr>
        </p:nvSpPr>
        <p:spPr>
          <a:xfrm>
            <a:off x="720000" y="1139551"/>
            <a:ext cx="7704000" cy="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AutoNum type="arabicPeriod"/>
              <a:defRPr>
                <a:solidFill>
                  <a:srgbClr val="191919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143" name="Google Shape;143;p4"/>
          <p:cNvGrpSpPr/>
          <p:nvPr/>
        </p:nvGrpSpPr>
        <p:grpSpPr>
          <a:xfrm>
            <a:off x="7365150" y="-1147799"/>
            <a:ext cx="3733124" cy="6537004"/>
            <a:chOff x="7212750" y="-1147799"/>
            <a:chExt cx="3733124" cy="6537004"/>
          </a:xfrm>
        </p:grpSpPr>
        <p:pic>
          <p:nvPicPr>
            <p:cNvPr id="144" name="Google Shape;144;p4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7212750" y="-1147799"/>
              <a:ext cx="3733124" cy="28492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5" name="Google Shape;145;p4"/>
            <p:cNvGrpSpPr/>
            <p:nvPr/>
          </p:nvGrpSpPr>
          <p:grpSpPr>
            <a:xfrm>
              <a:off x="7392021" y="539499"/>
              <a:ext cx="1518472" cy="3030657"/>
              <a:chOff x="7785196" y="342199"/>
              <a:chExt cx="1518472" cy="3030657"/>
            </a:xfrm>
          </p:grpSpPr>
          <p:sp>
            <p:nvSpPr>
              <p:cNvPr id="146" name="Google Shape;146;p4"/>
              <p:cNvSpPr/>
              <p:nvPr/>
            </p:nvSpPr>
            <p:spPr>
              <a:xfrm rot="10800000">
                <a:off x="7882621" y="539499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4"/>
              <p:cNvSpPr/>
              <p:nvPr/>
            </p:nvSpPr>
            <p:spPr>
              <a:xfrm rot="10800000">
                <a:off x="7785196" y="342199"/>
                <a:ext cx="1421047" cy="2833357"/>
              </a:xfrm>
              <a:custGeom>
                <a:rect b="b" l="l" r="r" t="t"/>
                <a:pathLst>
                  <a:path extrusionOk="0" h="69081" w="34647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" name="Google Shape;148;p4"/>
            <p:cNvSpPr/>
            <p:nvPr/>
          </p:nvSpPr>
          <p:spPr>
            <a:xfrm rot="5400000">
              <a:off x="8098189" y="-877180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9" name="Google Shape;149;p4"/>
            <p:cNvGrpSpPr/>
            <p:nvPr/>
          </p:nvGrpSpPr>
          <p:grpSpPr>
            <a:xfrm>
              <a:off x="7740801" y="270000"/>
              <a:ext cx="3153315" cy="5119205"/>
              <a:chOff x="7740801" y="270000"/>
              <a:chExt cx="3153315" cy="5119205"/>
            </a:xfrm>
          </p:grpSpPr>
          <p:sp>
            <p:nvSpPr>
              <p:cNvPr id="150" name="Google Shape;150;p4"/>
              <p:cNvSpPr/>
              <p:nvPr/>
            </p:nvSpPr>
            <p:spPr>
              <a:xfrm>
                <a:off x="7740801" y="270000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1" name="Google Shape;151;p4"/>
              <p:cNvGrpSpPr/>
              <p:nvPr/>
            </p:nvGrpSpPr>
            <p:grpSpPr>
              <a:xfrm>
                <a:off x="8192886" y="4736397"/>
                <a:ext cx="134004" cy="134004"/>
                <a:chOff x="8356813" y="1074288"/>
                <a:chExt cx="351900" cy="351900"/>
              </a:xfrm>
            </p:grpSpPr>
            <p:sp>
              <p:nvSpPr>
                <p:cNvPr id="152" name="Google Shape;152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3" name="Google Shape;153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4" name="Google Shape;154;p4"/>
              <p:cNvGrpSpPr/>
              <p:nvPr/>
            </p:nvGrpSpPr>
            <p:grpSpPr>
              <a:xfrm>
                <a:off x="8788211" y="3794722"/>
                <a:ext cx="134004" cy="134004"/>
                <a:chOff x="8356813" y="1074288"/>
                <a:chExt cx="351900" cy="351900"/>
              </a:xfrm>
            </p:grpSpPr>
            <p:sp>
              <p:nvSpPr>
                <p:cNvPr id="155" name="Google Shape;155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6" name="Google Shape;156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57" name="Google Shape;157;p4"/>
              <p:cNvGrpSpPr/>
              <p:nvPr/>
            </p:nvGrpSpPr>
            <p:grpSpPr>
              <a:xfrm>
                <a:off x="8654186" y="2424672"/>
                <a:ext cx="134004" cy="134004"/>
                <a:chOff x="8356813" y="1074288"/>
                <a:chExt cx="351900" cy="351900"/>
              </a:xfrm>
            </p:grpSpPr>
            <p:sp>
              <p:nvSpPr>
                <p:cNvPr id="158" name="Google Shape;158;p4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59" name="Google Shape;159;p4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60" name="Google Shape;160;p4"/>
          <p:cNvGrpSpPr/>
          <p:nvPr/>
        </p:nvGrpSpPr>
        <p:grpSpPr>
          <a:xfrm rot="-2529045">
            <a:off x="105741" y="3680210"/>
            <a:ext cx="591691" cy="2260270"/>
            <a:chOff x="-132364" y="1829399"/>
            <a:chExt cx="591677" cy="2260214"/>
          </a:xfrm>
        </p:grpSpPr>
        <p:sp>
          <p:nvSpPr>
            <p:cNvPr id="161" name="Google Shape;161;p4"/>
            <p:cNvSpPr/>
            <p:nvPr/>
          </p:nvSpPr>
          <p:spPr>
            <a:xfrm rot="10800000">
              <a:off x="62461" y="1829399"/>
              <a:ext cx="396852" cy="2260214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 rot="10800000">
              <a:off x="-132364" y="1829399"/>
              <a:ext cx="396852" cy="2260214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-520148" y="-573164"/>
            <a:ext cx="1502291" cy="2806842"/>
            <a:chOff x="-367748" y="-573164"/>
            <a:chExt cx="1502291" cy="2806842"/>
          </a:xfrm>
        </p:grpSpPr>
        <p:grpSp>
          <p:nvGrpSpPr>
            <p:cNvPr id="164" name="Google Shape;164;p4"/>
            <p:cNvGrpSpPr/>
            <p:nvPr/>
          </p:nvGrpSpPr>
          <p:grpSpPr>
            <a:xfrm rot="10800000">
              <a:off x="-191449" y="1507557"/>
              <a:ext cx="904666" cy="726121"/>
              <a:chOff x="7945225" y="4302000"/>
              <a:chExt cx="904666" cy="726121"/>
            </a:xfrm>
          </p:grpSpPr>
          <p:sp>
            <p:nvSpPr>
              <p:cNvPr id="165" name="Google Shape;165;p4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4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4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8" name="Google Shape;168;p4"/>
            <p:cNvSpPr/>
            <p:nvPr/>
          </p:nvSpPr>
          <p:spPr>
            <a:xfrm>
              <a:off x="152767" y="-572549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-6579" y="-573164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0" name="Google Shape;170;p4"/>
            <p:cNvGrpSpPr/>
            <p:nvPr/>
          </p:nvGrpSpPr>
          <p:grpSpPr>
            <a:xfrm rot="10800000">
              <a:off x="-367748" y="-467133"/>
              <a:ext cx="699928" cy="1651024"/>
              <a:chOff x="8337812" y="3492483"/>
              <a:chExt cx="699928" cy="1651024"/>
            </a:xfrm>
          </p:grpSpPr>
          <p:sp>
            <p:nvSpPr>
              <p:cNvPr id="171" name="Google Shape;171;p4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4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4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bg>
      <p:bgPr>
        <a:solidFill>
          <a:schemeClr val="dk2"/>
        </a:solidFill>
      </p:bgPr>
    </p:bg>
    <p:spTree>
      <p:nvGrpSpPr>
        <p:cNvPr id="1378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rect b="b" l="l" r="r" t="t"/>
                  <a:pathLst>
                    <a:path extrusionOk="0" h="17564" w="17568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cap="flat" cmpd="sng" w="9525">
                  <a:solidFill>
                    <a:schemeClr val="l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rect b="b" l="l" r="r" t="t"/>
                  <a:pathLst>
                    <a:path extrusionOk="0" h="9588" w="10514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rect b="b" l="l" r="r" t="t"/>
              <a:pathLst>
                <a:path extrusionOk="0" h="56755" w="12266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b="100%" r="100%"/>
              </a:path>
              <a:tileRect l="-100%" t="-100%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rect b="b" l="l" r="r" t="t"/>
                  <a:pathLst>
                    <a:path extrusionOk="0" h="9995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rect b="b" l="l" r="r" t="t"/>
                  <a:pathLst>
                    <a:path extrusionOk="0" h="9981" w="9995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rect b="b" l="l" r="r" t="t"/>
                  <a:pathLst>
                    <a:path extrusionOk="0" h="9996" w="9996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rect b="b" l="l" r="r" t="t"/>
                  <a:pathLst>
                    <a:path extrusionOk="0" h="9981" w="998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rect b="b" l="l" r="r" t="t"/>
                  <a:pathLst>
                    <a:path extrusionOk="0" h="9996" w="9995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6" name="Google Shape;176;p5"/>
          <p:cNvSpPr txBox="1"/>
          <p:nvPr>
            <p:ph idx="1" type="subTitle"/>
          </p:nvPr>
        </p:nvSpPr>
        <p:spPr>
          <a:xfrm>
            <a:off x="4999903" y="2372500"/>
            <a:ext cx="2340300" cy="13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7" name="Google Shape;177;p5"/>
          <p:cNvSpPr txBox="1"/>
          <p:nvPr>
            <p:ph idx="2" type="subTitle"/>
          </p:nvPr>
        </p:nvSpPr>
        <p:spPr>
          <a:xfrm>
            <a:off x="1803800" y="2372500"/>
            <a:ext cx="2340300" cy="13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5"/>
          <p:cNvSpPr txBox="1"/>
          <p:nvPr>
            <p:ph idx="3" type="subTitle"/>
          </p:nvPr>
        </p:nvSpPr>
        <p:spPr>
          <a:xfrm>
            <a:off x="4999908" y="2048488"/>
            <a:ext cx="2340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179" name="Google Shape;179;p5"/>
          <p:cNvSpPr txBox="1"/>
          <p:nvPr>
            <p:ph idx="4" type="subTitle"/>
          </p:nvPr>
        </p:nvSpPr>
        <p:spPr>
          <a:xfrm>
            <a:off x="1803800" y="2048488"/>
            <a:ext cx="23403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000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b="1" sz="24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grpSp>
        <p:nvGrpSpPr>
          <p:cNvPr id="180" name="Google Shape;180;p5"/>
          <p:cNvGrpSpPr/>
          <p:nvPr/>
        </p:nvGrpSpPr>
        <p:grpSpPr>
          <a:xfrm>
            <a:off x="7579113" y="-890399"/>
            <a:ext cx="2898275" cy="3032950"/>
            <a:chOff x="7198113" y="-890399"/>
            <a:chExt cx="2898275" cy="3032950"/>
          </a:xfrm>
        </p:grpSpPr>
        <p:pic>
          <p:nvPicPr>
            <p:cNvPr id="181" name="Google Shape;181;p5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 rot="-5400000">
              <a:off x="7130775" y="-823062"/>
              <a:ext cx="3032950" cy="28982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2" name="Google Shape;182;p5"/>
            <p:cNvGrpSpPr/>
            <p:nvPr/>
          </p:nvGrpSpPr>
          <p:grpSpPr>
            <a:xfrm>
              <a:off x="8319318" y="-249682"/>
              <a:ext cx="1460040" cy="1171886"/>
              <a:chOff x="7945225" y="4302000"/>
              <a:chExt cx="904666" cy="726121"/>
            </a:xfrm>
          </p:grpSpPr>
          <p:sp>
            <p:nvSpPr>
              <p:cNvPr id="183" name="Google Shape;183;p5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5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5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" name="Google Shape;186;p5"/>
          <p:cNvGrpSpPr/>
          <p:nvPr/>
        </p:nvGrpSpPr>
        <p:grpSpPr>
          <a:xfrm>
            <a:off x="-613920" y="3693606"/>
            <a:ext cx="2048057" cy="2238804"/>
            <a:chOff x="-461520" y="3617406"/>
            <a:chExt cx="2048057" cy="2238804"/>
          </a:xfrm>
        </p:grpSpPr>
        <p:grpSp>
          <p:nvGrpSpPr>
            <p:cNvPr id="187" name="Google Shape;187;p5"/>
            <p:cNvGrpSpPr/>
            <p:nvPr/>
          </p:nvGrpSpPr>
          <p:grpSpPr>
            <a:xfrm>
              <a:off x="-461520" y="3617406"/>
              <a:ext cx="1916534" cy="2238804"/>
              <a:chOff x="-461520" y="3617406"/>
              <a:chExt cx="1916534" cy="2238804"/>
            </a:xfrm>
          </p:grpSpPr>
          <p:grpSp>
            <p:nvGrpSpPr>
              <p:cNvPr id="188" name="Google Shape;188;p5"/>
              <p:cNvGrpSpPr/>
              <p:nvPr/>
            </p:nvGrpSpPr>
            <p:grpSpPr>
              <a:xfrm flipH="1">
                <a:off x="-461520" y="4010132"/>
                <a:ext cx="1916534" cy="1538287"/>
                <a:chOff x="7945225" y="4302000"/>
                <a:chExt cx="904666" cy="726121"/>
              </a:xfrm>
            </p:grpSpPr>
            <p:sp>
              <p:nvSpPr>
                <p:cNvPr id="189" name="Google Shape;189;p5"/>
                <p:cNvSpPr/>
                <p:nvPr/>
              </p:nvSpPr>
              <p:spPr>
                <a:xfrm>
                  <a:off x="8176775" y="4445200"/>
                  <a:ext cx="673116" cy="582921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" name="Google Shape;190;p5"/>
                <p:cNvSpPr/>
                <p:nvPr/>
              </p:nvSpPr>
              <p:spPr>
                <a:xfrm>
                  <a:off x="8164350" y="4302000"/>
                  <a:ext cx="480925" cy="416483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" name="Google Shape;191;p5"/>
                <p:cNvSpPr/>
                <p:nvPr/>
              </p:nvSpPr>
              <p:spPr>
                <a:xfrm>
                  <a:off x="7945225" y="4445200"/>
                  <a:ext cx="480925" cy="416483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92" name="Google Shape;192;p5"/>
              <p:cNvGrpSpPr/>
              <p:nvPr/>
            </p:nvGrpSpPr>
            <p:grpSpPr>
              <a:xfrm>
                <a:off x="-309885" y="3617406"/>
                <a:ext cx="1448824" cy="2238804"/>
                <a:chOff x="-309885" y="3617406"/>
                <a:chExt cx="1448824" cy="2238804"/>
              </a:xfrm>
            </p:grpSpPr>
            <p:grpSp>
              <p:nvGrpSpPr>
                <p:cNvPr id="193" name="Google Shape;193;p5"/>
                <p:cNvGrpSpPr/>
                <p:nvPr/>
              </p:nvGrpSpPr>
              <p:grpSpPr>
                <a:xfrm>
                  <a:off x="-277007" y="3870159"/>
                  <a:ext cx="981772" cy="1986051"/>
                  <a:chOff x="-293545" y="3454371"/>
                  <a:chExt cx="981772" cy="1986051"/>
                </a:xfrm>
              </p:grpSpPr>
              <p:sp>
                <p:nvSpPr>
                  <p:cNvPr id="194" name="Google Shape;194;p5"/>
                  <p:cNvSpPr/>
                  <p:nvPr/>
                </p:nvSpPr>
                <p:spPr>
                  <a:xfrm rot="10800000">
                    <a:off x="-293545" y="3454371"/>
                    <a:ext cx="844677" cy="1985522"/>
                  </a:xfrm>
                  <a:custGeom>
                    <a:rect b="b" l="l" r="r" t="t"/>
                    <a:pathLst>
                      <a:path extrusionOk="0" h="56267" w="23937">
                        <a:moveTo>
                          <a:pt x="12997" y="1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64"/>
                          <a:pt x="23632" y="11321"/>
                          <a:pt x="23632" y="11808"/>
                        </a:cubicBezTo>
                        <a:cubicBezTo>
                          <a:pt x="23632" y="12311"/>
                          <a:pt x="23434" y="12768"/>
                          <a:pt x="23098" y="13104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5"/>
                        </a:lnTo>
                        <a:cubicBezTo>
                          <a:pt x="16547" y="11489"/>
                          <a:pt x="16029" y="11260"/>
                          <a:pt x="15435" y="11260"/>
                        </a:cubicBezTo>
                        <a:cubicBezTo>
                          <a:pt x="14841" y="11260"/>
                          <a:pt x="14307" y="11489"/>
                          <a:pt x="13911" y="11885"/>
                        </a:cubicBezTo>
                        <a:lnTo>
                          <a:pt x="12525" y="13271"/>
                        </a:lnTo>
                        <a:cubicBezTo>
                          <a:pt x="12129" y="13698"/>
                          <a:pt x="11900" y="14231"/>
                          <a:pt x="11900" y="14795"/>
                        </a:cubicBezTo>
                        <a:cubicBezTo>
                          <a:pt x="11900" y="15374"/>
                          <a:pt x="12129" y="15922"/>
                          <a:pt x="12525" y="16318"/>
                        </a:cubicBezTo>
                        <a:cubicBezTo>
                          <a:pt x="12860" y="16669"/>
                          <a:pt x="13058" y="17126"/>
                          <a:pt x="13058" y="17629"/>
                        </a:cubicBezTo>
                        <a:cubicBezTo>
                          <a:pt x="13058" y="18116"/>
                          <a:pt x="12860" y="18573"/>
                          <a:pt x="12525" y="18924"/>
                        </a:cubicBezTo>
                        <a:lnTo>
                          <a:pt x="11489" y="19944"/>
                        </a:lnTo>
                        <a:cubicBezTo>
                          <a:pt x="11154" y="20295"/>
                          <a:pt x="10696" y="20478"/>
                          <a:pt x="10209" y="20478"/>
                        </a:cubicBezTo>
                        <a:lnTo>
                          <a:pt x="9569" y="20478"/>
                        </a:lnTo>
                        <a:cubicBezTo>
                          <a:pt x="8990" y="20478"/>
                          <a:pt x="8457" y="20706"/>
                          <a:pt x="8045" y="21102"/>
                        </a:cubicBezTo>
                        <a:lnTo>
                          <a:pt x="3353" y="25810"/>
                        </a:lnTo>
                        <a:cubicBezTo>
                          <a:pt x="2515" y="26648"/>
                          <a:pt x="2515" y="28004"/>
                          <a:pt x="3353" y="28842"/>
                        </a:cubicBezTo>
                        <a:lnTo>
                          <a:pt x="10529" y="36018"/>
                        </a:lnTo>
                        <a:cubicBezTo>
                          <a:pt x="10864" y="36369"/>
                          <a:pt x="11062" y="36826"/>
                          <a:pt x="11062" y="37313"/>
                        </a:cubicBezTo>
                        <a:cubicBezTo>
                          <a:pt x="11062" y="37801"/>
                          <a:pt x="10864" y="38273"/>
                          <a:pt x="10529" y="38608"/>
                        </a:cubicBezTo>
                        <a:lnTo>
                          <a:pt x="8198" y="40940"/>
                        </a:lnTo>
                        <a:cubicBezTo>
                          <a:pt x="7802" y="41351"/>
                          <a:pt x="7573" y="41884"/>
                          <a:pt x="7573" y="42463"/>
                        </a:cubicBezTo>
                        <a:lnTo>
                          <a:pt x="7573" y="47720"/>
                        </a:lnTo>
                        <a:cubicBezTo>
                          <a:pt x="7573" y="48207"/>
                          <a:pt x="7390" y="48664"/>
                          <a:pt x="7040" y="49015"/>
                        </a:cubicBezTo>
                        <a:lnTo>
                          <a:pt x="1" y="56054"/>
                        </a:lnTo>
                        <a:lnTo>
                          <a:pt x="199" y="56267"/>
                        </a:lnTo>
                        <a:lnTo>
                          <a:pt x="7268" y="49274"/>
                        </a:lnTo>
                        <a:cubicBezTo>
                          <a:pt x="7664" y="48862"/>
                          <a:pt x="7893" y="48329"/>
                          <a:pt x="7893" y="47750"/>
                        </a:cubicBezTo>
                        <a:lnTo>
                          <a:pt x="7893" y="42494"/>
                        </a:lnTo>
                        <a:cubicBezTo>
                          <a:pt x="7893" y="42006"/>
                          <a:pt x="8091" y="41549"/>
                          <a:pt x="8426" y="41199"/>
                        </a:cubicBezTo>
                        <a:lnTo>
                          <a:pt x="10757" y="38883"/>
                        </a:lnTo>
                        <a:cubicBezTo>
                          <a:pt x="11154" y="38456"/>
                          <a:pt x="11382" y="37923"/>
                          <a:pt x="11382" y="37359"/>
                        </a:cubicBezTo>
                        <a:cubicBezTo>
                          <a:pt x="11382" y="36765"/>
                          <a:pt x="11154" y="36232"/>
                          <a:pt x="10757" y="35835"/>
                        </a:cubicBezTo>
                        <a:lnTo>
                          <a:pt x="3581" y="28644"/>
                        </a:lnTo>
                        <a:cubicBezTo>
                          <a:pt x="2850" y="27943"/>
                          <a:pt x="2850" y="26785"/>
                          <a:pt x="3581" y="26054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67"/>
                        </a:lnTo>
                        <a:cubicBezTo>
                          <a:pt x="13149" y="18741"/>
                          <a:pt x="13378" y="18208"/>
                          <a:pt x="13378" y="17644"/>
                        </a:cubicBezTo>
                        <a:cubicBezTo>
                          <a:pt x="13378" y="17050"/>
                          <a:pt x="13149" y="16516"/>
                          <a:pt x="12753" y="16120"/>
                        </a:cubicBezTo>
                        <a:cubicBezTo>
                          <a:pt x="12418" y="15770"/>
                          <a:pt x="12220" y="15313"/>
                          <a:pt x="12220" y="14825"/>
                        </a:cubicBezTo>
                        <a:cubicBezTo>
                          <a:pt x="12220" y="14322"/>
                          <a:pt x="12418" y="13865"/>
                          <a:pt x="12753" y="13530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8" y="11595"/>
                          <a:pt x="16395" y="11793"/>
                          <a:pt x="16730" y="12128"/>
                        </a:cubicBezTo>
                        <a:lnTo>
                          <a:pt x="19107" y="14520"/>
                        </a:lnTo>
                        <a:cubicBezTo>
                          <a:pt x="19526" y="14939"/>
                          <a:pt x="20074" y="15149"/>
                          <a:pt x="20623" y="15149"/>
                        </a:cubicBezTo>
                        <a:cubicBezTo>
                          <a:pt x="21171" y="15149"/>
                          <a:pt x="21720" y="14939"/>
                          <a:pt x="22139" y="14520"/>
                        </a:cubicBezTo>
                        <a:lnTo>
                          <a:pt x="23297" y="13347"/>
                        </a:lnTo>
                        <a:cubicBezTo>
                          <a:pt x="23708" y="12936"/>
                          <a:pt x="23936" y="12403"/>
                          <a:pt x="23936" y="11824"/>
                        </a:cubicBezTo>
                        <a:cubicBezTo>
                          <a:pt x="23936" y="11260"/>
                          <a:pt x="23708" y="10711"/>
                          <a:pt x="23297" y="10300"/>
                        </a:cubicBezTo>
                        <a:lnTo>
                          <a:pt x="12997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" name="Google Shape;195;p5"/>
                  <p:cNvSpPr/>
                  <p:nvPr/>
                </p:nvSpPr>
                <p:spPr>
                  <a:xfrm rot="10800000">
                    <a:off x="-156450" y="3454901"/>
                    <a:ext cx="844677" cy="1985522"/>
                  </a:xfrm>
                  <a:custGeom>
                    <a:rect b="b" l="l" r="r" t="t"/>
                    <a:pathLst>
                      <a:path extrusionOk="0" h="56267" w="23937">
                        <a:moveTo>
                          <a:pt x="12997" y="0"/>
                        </a:moveTo>
                        <a:lnTo>
                          <a:pt x="12784" y="214"/>
                        </a:lnTo>
                        <a:lnTo>
                          <a:pt x="23098" y="10513"/>
                        </a:lnTo>
                        <a:cubicBezTo>
                          <a:pt x="23434" y="10848"/>
                          <a:pt x="23632" y="11305"/>
                          <a:pt x="23632" y="11808"/>
                        </a:cubicBezTo>
                        <a:cubicBezTo>
                          <a:pt x="23632" y="12296"/>
                          <a:pt x="23434" y="12753"/>
                          <a:pt x="23098" y="13103"/>
                        </a:cubicBezTo>
                        <a:lnTo>
                          <a:pt x="21925" y="14261"/>
                        </a:lnTo>
                        <a:cubicBezTo>
                          <a:pt x="21575" y="14627"/>
                          <a:pt x="21110" y="14810"/>
                          <a:pt x="20642" y="14810"/>
                        </a:cubicBezTo>
                        <a:cubicBezTo>
                          <a:pt x="20173" y="14810"/>
                          <a:pt x="19701" y="14627"/>
                          <a:pt x="19335" y="14261"/>
                        </a:cubicBezTo>
                        <a:lnTo>
                          <a:pt x="16958" y="11884"/>
                        </a:lnTo>
                        <a:cubicBezTo>
                          <a:pt x="16547" y="11488"/>
                          <a:pt x="16029" y="11260"/>
                          <a:pt x="15435" y="11260"/>
                        </a:cubicBezTo>
                        <a:cubicBezTo>
                          <a:pt x="14840" y="11260"/>
                          <a:pt x="14307" y="11488"/>
                          <a:pt x="13911" y="11884"/>
                        </a:cubicBezTo>
                        <a:lnTo>
                          <a:pt x="12525" y="13271"/>
                        </a:lnTo>
                        <a:cubicBezTo>
                          <a:pt x="11687" y="14109"/>
                          <a:pt x="11687" y="15465"/>
                          <a:pt x="12525" y="16303"/>
                        </a:cubicBezTo>
                        <a:cubicBezTo>
                          <a:pt x="12860" y="16638"/>
                          <a:pt x="13058" y="17095"/>
                          <a:pt x="13058" y="17598"/>
                        </a:cubicBezTo>
                        <a:cubicBezTo>
                          <a:pt x="13058" y="18085"/>
                          <a:pt x="12860" y="18543"/>
                          <a:pt x="12525" y="18893"/>
                        </a:cubicBezTo>
                        <a:lnTo>
                          <a:pt x="11489" y="19914"/>
                        </a:lnTo>
                        <a:cubicBezTo>
                          <a:pt x="11153" y="20264"/>
                          <a:pt x="10696" y="20447"/>
                          <a:pt x="10193" y="20447"/>
                        </a:cubicBezTo>
                        <a:lnTo>
                          <a:pt x="9569" y="20447"/>
                        </a:lnTo>
                        <a:cubicBezTo>
                          <a:pt x="8975" y="20447"/>
                          <a:pt x="8441" y="20676"/>
                          <a:pt x="8045" y="21087"/>
                        </a:cubicBezTo>
                        <a:lnTo>
                          <a:pt x="3337" y="25780"/>
                        </a:lnTo>
                        <a:cubicBezTo>
                          <a:pt x="2941" y="26206"/>
                          <a:pt x="2713" y="26739"/>
                          <a:pt x="2713" y="27303"/>
                        </a:cubicBezTo>
                        <a:cubicBezTo>
                          <a:pt x="2713" y="27897"/>
                          <a:pt x="2941" y="28431"/>
                          <a:pt x="3337" y="28827"/>
                        </a:cubicBezTo>
                        <a:lnTo>
                          <a:pt x="10529" y="36018"/>
                        </a:lnTo>
                        <a:cubicBezTo>
                          <a:pt x="11245" y="36719"/>
                          <a:pt x="11245" y="37877"/>
                          <a:pt x="10529" y="38608"/>
                        </a:cubicBezTo>
                        <a:lnTo>
                          <a:pt x="8198" y="40924"/>
                        </a:lnTo>
                        <a:cubicBezTo>
                          <a:pt x="7801" y="41351"/>
                          <a:pt x="7573" y="41884"/>
                          <a:pt x="7573" y="42448"/>
                        </a:cubicBezTo>
                        <a:lnTo>
                          <a:pt x="7573" y="47704"/>
                        </a:lnTo>
                        <a:cubicBezTo>
                          <a:pt x="7573" y="48207"/>
                          <a:pt x="7375" y="48664"/>
                          <a:pt x="7040" y="48999"/>
                        </a:cubicBezTo>
                        <a:lnTo>
                          <a:pt x="1" y="56053"/>
                        </a:lnTo>
                        <a:lnTo>
                          <a:pt x="199" y="56267"/>
                        </a:lnTo>
                        <a:lnTo>
                          <a:pt x="7268" y="49212"/>
                        </a:lnTo>
                        <a:cubicBezTo>
                          <a:pt x="7664" y="48801"/>
                          <a:pt x="7893" y="48268"/>
                          <a:pt x="7893" y="47689"/>
                        </a:cubicBezTo>
                        <a:lnTo>
                          <a:pt x="7893" y="42432"/>
                        </a:lnTo>
                        <a:cubicBezTo>
                          <a:pt x="7893" y="41945"/>
                          <a:pt x="8091" y="41473"/>
                          <a:pt x="8426" y="41137"/>
                        </a:cubicBezTo>
                        <a:lnTo>
                          <a:pt x="10757" y="38806"/>
                        </a:lnTo>
                        <a:cubicBezTo>
                          <a:pt x="11595" y="37984"/>
                          <a:pt x="11595" y="36628"/>
                          <a:pt x="10757" y="35790"/>
                        </a:cubicBezTo>
                        <a:lnTo>
                          <a:pt x="3581" y="28598"/>
                        </a:lnTo>
                        <a:cubicBezTo>
                          <a:pt x="3231" y="28263"/>
                          <a:pt x="3048" y="27806"/>
                          <a:pt x="3048" y="27318"/>
                        </a:cubicBezTo>
                        <a:cubicBezTo>
                          <a:pt x="3048" y="26816"/>
                          <a:pt x="3231" y="26359"/>
                          <a:pt x="3581" y="26023"/>
                        </a:cubicBezTo>
                        <a:lnTo>
                          <a:pt x="8274" y="21346"/>
                        </a:lnTo>
                        <a:cubicBezTo>
                          <a:pt x="8624" y="21011"/>
                          <a:pt x="9081" y="20813"/>
                          <a:pt x="9569" y="20813"/>
                        </a:cubicBezTo>
                        <a:lnTo>
                          <a:pt x="10209" y="20813"/>
                        </a:lnTo>
                        <a:cubicBezTo>
                          <a:pt x="10788" y="20813"/>
                          <a:pt x="11321" y="20584"/>
                          <a:pt x="11732" y="20188"/>
                        </a:cubicBezTo>
                        <a:lnTo>
                          <a:pt x="12753" y="19152"/>
                        </a:lnTo>
                        <a:cubicBezTo>
                          <a:pt x="13149" y="18741"/>
                          <a:pt x="13378" y="18207"/>
                          <a:pt x="13378" y="17628"/>
                        </a:cubicBezTo>
                        <a:cubicBezTo>
                          <a:pt x="13378" y="17049"/>
                          <a:pt x="13149" y="16516"/>
                          <a:pt x="12753" y="16105"/>
                        </a:cubicBezTo>
                        <a:cubicBezTo>
                          <a:pt x="12037" y="15404"/>
                          <a:pt x="12037" y="14246"/>
                          <a:pt x="12753" y="13515"/>
                        </a:cubicBezTo>
                        <a:lnTo>
                          <a:pt x="14140" y="12128"/>
                        </a:lnTo>
                        <a:cubicBezTo>
                          <a:pt x="14490" y="11793"/>
                          <a:pt x="14947" y="11595"/>
                          <a:pt x="15435" y="11595"/>
                        </a:cubicBezTo>
                        <a:cubicBezTo>
                          <a:pt x="15937" y="11595"/>
                          <a:pt x="16395" y="11793"/>
                          <a:pt x="16730" y="12128"/>
                        </a:cubicBezTo>
                        <a:lnTo>
                          <a:pt x="19106" y="14505"/>
                        </a:lnTo>
                        <a:cubicBezTo>
                          <a:pt x="19525" y="14924"/>
                          <a:pt x="20074" y="15133"/>
                          <a:pt x="20622" y="15133"/>
                        </a:cubicBezTo>
                        <a:cubicBezTo>
                          <a:pt x="21171" y="15133"/>
                          <a:pt x="21719" y="14924"/>
                          <a:pt x="22138" y="14505"/>
                        </a:cubicBezTo>
                        <a:lnTo>
                          <a:pt x="23296" y="13347"/>
                        </a:lnTo>
                        <a:cubicBezTo>
                          <a:pt x="23708" y="12936"/>
                          <a:pt x="23936" y="12402"/>
                          <a:pt x="23936" y="11823"/>
                        </a:cubicBezTo>
                        <a:cubicBezTo>
                          <a:pt x="23936" y="11229"/>
                          <a:pt x="23708" y="10696"/>
                          <a:pt x="23296" y="10300"/>
                        </a:cubicBezTo>
                        <a:lnTo>
                          <a:pt x="12997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dk2"/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96" name="Google Shape;196;p5"/>
                <p:cNvGrpSpPr/>
                <p:nvPr/>
              </p:nvGrpSpPr>
              <p:grpSpPr>
                <a:xfrm>
                  <a:off x="363249" y="4906873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197" name="Google Shape;197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198" name="Google Shape;198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rect b="b" l="l" r="r" t="t"/>
                      <a:pathLst>
                        <a:path extrusionOk="0" h="35337" w="36902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b="100%" r="100%"/>
                      </a:path>
                      <a:tileRect l="-100%" t="-100%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199" name="Google Shape;199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00" name="Google Shape;200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01" name="Google Shape;201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02" name="Google Shape;202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03" name="Google Shape;203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04" name="Google Shape;204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sp>
                <p:nvSpPr>
                  <p:cNvPr id="205" name="Google Shape;205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rect b="b" l="l" r="r" t="t"/>
                    <a:pathLst>
                      <a:path extrusionOk="0" h="35440" w="44612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b="50%" l="50%" r="50%" t="50%"/>
                    </a:path>
                    <a:tileRect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06" name="Google Shape;206;p5"/>
                <p:cNvGrpSpPr/>
                <p:nvPr/>
              </p:nvGrpSpPr>
              <p:grpSpPr>
                <a:xfrm rot="-5400000">
                  <a:off x="-461873" y="3769393"/>
                  <a:ext cx="1351491" cy="1047516"/>
                  <a:chOff x="-2460210" y="2758493"/>
                  <a:chExt cx="1351491" cy="1047516"/>
                </a:xfrm>
              </p:grpSpPr>
              <p:sp>
                <p:nvSpPr>
                  <p:cNvPr id="207" name="Google Shape;207;p5"/>
                  <p:cNvSpPr/>
                  <p:nvPr/>
                </p:nvSpPr>
                <p:spPr>
                  <a:xfrm rot="-2700000">
                    <a:off x="-2341816" y="3108554"/>
                    <a:ext cx="582127" cy="575995"/>
                  </a:xfrm>
                  <a:custGeom>
                    <a:rect b="b" l="l" r="r" t="t"/>
                    <a:pathLst>
                      <a:path extrusionOk="0" h="35790" w="36171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8" name="Google Shape;208;p5"/>
                  <p:cNvSpPr/>
                  <p:nvPr/>
                </p:nvSpPr>
                <p:spPr>
                  <a:xfrm rot="-2700000">
                    <a:off x="-2157466" y="3032354"/>
                    <a:ext cx="582127" cy="575995"/>
                  </a:xfrm>
                  <a:custGeom>
                    <a:rect b="b" l="l" r="r" t="t"/>
                    <a:pathLst>
                      <a:path extrusionOk="0" h="35790" w="36171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9" name="Google Shape;209;p5"/>
                  <p:cNvSpPr/>
                  <p:nvPr/>
                </p:nvSpPr>
                <p:spPr>
                  <a:xfrm rot="-2700000">
                    <a:off x="-1993591" y="2956154"/>
                    <a:ext cx="582127" cy="575995"/>
                  </a:xfrm>
                  <a:custGeom>
                    <a:rect b="b" l="l" r="r" t="t"/>
                    <a:pathLst>
                      <a:path extrusionOk="0" h="35790" w="36171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10" name="Google Shape;210;p5"/>
                  <p:cNvSpPr/>
                  <p:nvPr/>
                </p:nvSpPr>
                <p:spPr>
                  <a:xfrm rot="-2700000">
                    <a:off x="-1809241" y="2879954"/>
                    <a:ext cx="582127" cy="575995"/>
                  </a:xfrm>
                  <a:custGeom>
                    <a:rect b="b" l="l" r="r" t="t"/>
                    <a:pathLst>
                      <a:path extrusionOk="0" h="35790" w="36171">
                        <a:moveTo>
                          <a:pt x="34030" y="1"/>
                        </a:moveTo>
                        <a:cubicBezTo>
                          <a:pt x="33531" y="1"/>
                          <a:pt x="33032" y="191"/>
                          <a:pt x="32651" y="572"/>
                        </a:cubicBezTo>
                        <a:cubicBezTo>
                          <a:pt x="31890" y="1334"/>
                          <a:pt x="31890" y="2568"/>
                          <a:pt x="32651" y="3330"/>
                        </a:cubicBezTo>
                        <a:cubicBezTo>
                          <a:pt x="33032" y="3711"/>
                          <a:pt x="33531" y="3901"/>
                          <a:pt x="34030" y="3901"/>
                        </a:cubicBezTo>
                        <a:cubicBezTo>
                          <a:pt x="34529" y="3901"/>
                          <a:pt x="35028" y="3711"/>
                          <a:pt x="35409" y="3330"/>
                        </a:cubicBezTo>
                        <a:cubicBezTo>
                          <a:pt x="36171" y="2568"/>
                          <a:pt x="36171" y="1334"/>
                          <a:pt x="35409" y="572"/>
                        </a:cubicBezTo>
                        <a:cubicBezTo>
                          <a:pt x="35028" y="191"/>
                          <a:pt x="34529" y="1"/>
                          <a:pt x="34030" y="1"/>
                        </a:cubicBezTo>
                        <a:close/>
                        <a:moveTo>
                          <a:pt x="27662" y="6385"/>
                        </a:moveTo>
                        <a:cubicBezTo>
                          <a:pt x="27163" y="6385"/>
                          <a:pt x="26664" y="6575"/>
                          <a:pt x="26283" y="6956"/>
                        </a:cubicBezTo>
                        <a:cubicBezTo>
                          <a:pt x="25521" y="7718"/>
                          <a:pt x="25521" y="8952"/>
                          <a:pt x="26283" y="9714"/>
                        </a:cubicBezTo>
                        <a:cubicBezTo>
                          <a:pt x="26664" y="10095"/>
                          <a:pt x="27163" y="10285"/>
                          <a:pt x="27662" y="10285"/>
                        </a:cubicBezTo>
                        <a:cubicBezTo>
                          <a:pt x="28161" y="10285"/>
                          <a:pt x="28660" y="10095"/>
                          <a:pt x="29040" y="9714"/>
                        </a:cubicBezTo>
                        <a:cubicBezTo>
                          <a:pt x="29802" y="8952"/>
                          <a:pt x="29802" y="7718"/>
                          <a:pt x="29040" y="6956"/>
                        </a:cubicBezTo>
                        <a:cubicBezTo>
                          <a:pt x="28660" y="6575"/>
                          <a:pt x="28161" y="6385"/>
                          <a:pt x="27662" y="6385"/>
                        </a:cubicBezTo>
                        <a:close/>
                        <a:moveTo>
                          <a:pt x="21285" y="12753"/>
                        </a:moveTo>
                        <a:cubicBezTo>
                          <a:pt x="20783" y="12753"/>
                          <a:pt x="20280" y="12944"/>
                          <a:pt x="19899" y="13325"/>
                        </a:cubicBezTo>
                        <a:cubicBezTo>
                          <a:pt x="19137" y="14086"/>
                          <a:pt x="19137" y="15336"/>
                          <a:pt x="19899" y="16097"/>
                        </a:cubicBezTo>
                        <a:cubicBezTo>
                          <a:pt x="20280" y="16478"/>
                          <a:pt x="20783" y="16669"/>
                          <a:pt x="21285" y="16669"/>
                        </a:cubicBezTo>
                        <a:cubicBezTo>
                          <a:pt x="21788" y="16669"/>
                          <a:pt x="22291" y="16478"/>
                          <a:pt x="22672" y="16097"/>
                        </a:cubicBezTo>
                        <a:cubicBezTo>
                          <a:pt x="23434" y="15336"/>
                          <a:pt x="23434" y="14086"/>
                          <a:pt x="22672" y="13325"/>
                        </a:cubicBezTo>
                        <a:cubicBezTo>
                          <a:pt x="22291" y="12944"/>
                          <a:pt x="21788" y="12753"/>
                          <a:pt x="21285" y="12753"/>
                        </a:cubicBezTo>
                        <a:close/>
                        <a:moveTo>
                          <a:pt x="14917" y="19128"/>
                        </a:moveTo>
                        <a:cubicBezTo>
                          <a:pt x="14415" y="19128"/>
                          <a:pt x="13913" y="19318"/>
                          <a:pt x="13530" y="19693"/>
                        </a:cubicBezTo>
                        <a:cubicBezTo>
                          <a:pt x="12768" y="20455"/>
                          <a:pt x="12768" y="21689"/>
                          <a:pt x="13530" y="22451"/>
                        </a:cubicBezTo>
                        <a:cubicBezTo>
                          <a:pt x="13911" y="22832"/>
                          <a:pt x="14410" y="23022"/>
                          <a:pt x="14909" y="23022"/>
                        </a:cubicBezTo>
                        <a:cubicBezTo>
                          <a:pt x="15408" y="23022"/>
                          <a:pt x="15907" y="22832"/>
                          <a:pt x="16288" y="22451"/>
                        </a:cubicBezTo>
                        <a:cubicBezTo>
                          <a:pt x="17050" y="21689"/>
                          <a:pt x="17050" y="20455"/>
                          <a:pt x="16288" y="19693"/>
                        </a:cubicBezTo>
                        <a:cubicBezTo>
                          <a:pt x="15909" y="19314"/>
                          <a:pt x="15413" y="19128"/>
                          <a:pt x="14917" y="19128"/>
                        </a:cubicBezTo>
                        <a:close/>
                        <a:moveTo>
                          <a:pt x="8525" y="25506"/>
                        </a:moveTo>
                        <a:cubicBezTo>
                          <a:pt x="8026" y="25506"/>
                          <a:pt x="7527" y="25696"/>
                          <a:pt x="7146" y="26077"/>
                        </a:cubicBezTo>
                        <a:cubicBezTo>
                          <a:pt x="6385" y="26839"/>
                          <a:pt x="6385" y="28073"/>
                          <a:pt x="7146" y="28835"/>
                        </a:cubicBezTo>
                        <a:cubicBezTo>
                          <a:pt x="7527" y="29216"/>
                          <a:pt x="8026" y="29406"/>
                          <a:pt x="8525" y="29406"/>
                        </a:cubicBezTo>
                        <a:cubicBezTo>
                          <a:pt x="9024" y="29406"/>
                          <a:pt x="9523" y="29216"/>
                          <a:pt x="9904" y="28835"/>
                        </a:cubicBezTo>
                        <a:cubicBezTo>
                          <a:pt x="10666" y="28073"/>
                          <a:pt x="10666" y="26839"/>
                          <a:pt x="9904" y="26077"/>
                        </a:cubicBezTo>
                        <a:cubicBezTo>
                          <a:pt x="9523" y="25696"/>
                          <a:pt x="9024" y="25506"/>
                          <a:pt x="8525" y="25506"/>
                        </a:cubicBezTo>
                        <a:close/>
                        <a:moveTo>
                          <a:pt x="2141" y="31874"/>
                        </a:moveTo>
                        <a:cubicBezTo>
                          <a:pt x="1642" y="31874"/>
                          <a:pt x="1143" y="32065"/>
                          <a:pt x="763" y="32446"/>
                        </a:cubicBezTo>
                        <a:cubicBezTo>
                          <a:pt x="1" y="33207"/>
                          <a:pt x="1" y="34457"/>
                          <a:pt x="763" y="35219"/>
                        </a:cubicBezTo>
                        <a:cubicBezTo>
                          <a:pt x="1143" y="35599"/>
                          <a:pt x="1642" y="35790"/>
                          <a:pt x="2141" y="35790"/>
                        </a:cubicBezTo>
                        <a:cubicBezTo>
                          <a:pt x="2640" y="35790"/>
                          <a:pt x="3139" y="35599"/>
                          <a:pt x="3520" y="35219"/>
                        </a:cubicBezTo>
                        <a:cubicBezTo>
                          <a:pt x="4282" y="34457"/>
                          <a:pt x="4282" y="33207"/>
                          <a:pt x="3520" y="32446"/>
                        </a:cubicBezTo>
                        <a:cubicBezTo>
                          <a:pt x="3139" y="32065"/>
                          <a:pt x="2640" y="31874"/>
                          <a:pt x="2141" y="31874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11" name="Google Shape;211;p5"/>
                <p:cNvGrpSpPr/>
                <p:nvPr/>
              </p:nvGrpSpPr>
              <p:grpSpPr>
                <a:xfrm>
                  <a:off x="438999" y="4567398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12" name="Google Shape;21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13" name="Google Shape;21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rect b="b" l="l" r="r" t="t"/>
                      <a:pathLst>
                        <a:path extrusionOk="0" h="35337" w="36902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b="100%" r="100%"/>
                      </a:path>
                      <a:tileRect l="-100%" t="-100%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214" name="Google Shape;21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15" name="Google Shape;21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16" name="Google Shape;21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17" name="Google Shape;21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18" name="Google Shape;21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19" name="Google Shape;21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sp>
                <p:nvSpPr>
                  <p:cNvPr id="220" name="Google Shape;22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rect b="b" l="l" r="r" t="t"/>
                    <a:pathLst>
                      <a:path extrusionOk="0" h="35440" w="44612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b="50%" l="50%" r="50%" t="50%"/>
                    </a:path>
                    <a:tileRect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21" name="Google Shape;221;p5"/>
                <p:cNvGrpSpPr/>
                <p:nvPr/>
              </p:nvGrpSpPr>
              <p:grpSpPr>
                <a:xfrm>
                  <a:off x="-65076" y="4623886"/>
                  <a:ext cx="699940" cy="478601"/>
                  <a:chOff x="39722" y="4349021"/>
                  <a:chExt cx="1061964" cy="726143"/>
                </a:xfrm>
              </p:grpSpPr>
              <p:grpSp>
                <p:nvGrpSpPr>
                  <p:cNvPr id="222" name="Google Shape;222;p5"/>
                  <p:cNvGrpSpPr/>
                  <p:nvPr/>
                </p:nvGrpSpPr>
                <p:grpSpPr>
                  <a:xfrm rot="2700000">
                    <a:off x="140502" y="4460924"/>
                    <a:ext cx="524584" cy="502337"/>
                    <a:chOff x="1189791" y="-1767331"/>
                    <a:chExt cx="904284" cy="865933"/>
                  </a:xfrm>
                </p:grpSpPr>
                <p:sp>
                  <p:nvSpPr>
                    <p:cNvPr id="223" name="Google Shape;223;p5"/>
                    <p:cNvSpPr/>
                    <p:nvPr/>
                  </p:nvSpPr>
                  <p:spPr>
                    <a:xfrm>
                      <a:off x="1189791" y="-1767331"/>
                      <a:ext cx="904284" cy="865933"/>
                    </a:xfrm>
                    <a:custGeom>
                      <a:rect b="b" l="l" r="r" t="t"/>
                      <a:pathLst>
                        <a:path extrusionOk="0" h="35337" w="36902">
                          <a:moveTo>
                            <a:pt x="18449" y="1"/>
                          </a:moveTo>
                          <a:cubicBezTo>
                            <a:pt x="16409" y="1"/>
                            <a:pt x="14368" y="778"/>
                            <a:pt x="12814" y="2332"/>
                          </a:cubicBezTo>
                          <a:lnTo>
                            <a:pt x="3108" y="12037"/>
                          </a:lnTo>
                          <a:cubicBezTo>
                            <a:pt x="0" y="15145"/>
                            <a:pt x="0" y="20189"/>
                            <a:pt x="3108" y="23297"/>
                          </a:cubicBezTo>
                          <a:lnTo>
                            <a:pt x="12814" y="33017"/>
                          </a:lnTo>
                          <a:cubicBezTo>
                            <a:pt x="14368" y="34564"/>
                            <a:pt x="16405" y="35337"/>
                            <a:pt x="18443" y="35337"/>
                          </a:cubicBezTo>
                          <a:cubicBezTo>
                            <a:pt x="20481" y="35337"/>
                            <a:pt x="22519" y="34564"/>
                            <a:pt x="24073" y="33017"/>
                          </a:cubicBezTo>
                          <a:lnTo>
                            <a:pt x="33794" y="23297"/>
                          </a:lnTo>
                          <a:cubicBezTo>
                            <a:pt x="36902" y="20189"/>
                            <a:pt x="36902" y="15145"/>
                            <a:pt x="33794" y="12037"/>
                          </a:cubicBezTo>
                          <a:lnTo>
                            <a:pt x="24073" y="2332"/>
                          </a:lnTo>
                          <a:cubicBezTo>
                            <a:pt x="22527" y="778"/>
                            <a:pt x="20489" y="1"/>
                            <a:pt x="18449" y="1"/>
                          </a:cubicBez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/>
                        </a:gs>
                        <a:gs pos="18000">
                          <a:schemeClr val="lt1"/>
                        </a:gs>
                        <a:gs pos="56000">
                          <a:srgbClr val="FFFFFF">
                            <a:alpha val="0"/>
                          </a:srgbClr>
                        </a:gs>
                        <a:gs pos="74000">
                          <a:schemeClr val="lt1"/>
                        </a:gs>
                        <a:gs pos="100000">
                          <a:srgbClr val="9900FF">
                            <a:alpha val="28627"/>
                          </a:srgbClr>
                        </a:gs>
                      </a:gsLst>
                      <a:path path="circle">
                        <a:fillToRect b="100%" r="100%"/>
                      </a:path>
                      <a:tileRect l="-100%" t="-100%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224" name="Google Shape;224;p5"/>
                    <p:cNvGrpSpPr/>
                    <p:nvPr/>
                  </p:nvGrpSpPr>
                  <p:grpSpPr>
                    <a:xfrm>
                      <a:off x="1232795" y="-1740829"/>
                      <a:ext cx="717621" cy="717392"/>
                      <a:chOff x="1483457" y="3953671"/>
                      <a:chExt cx="717621" cy="717392"/>
                    </a:xfrm>
                  </p:grpSpPr>
                  <p:sp>
                    <p:nvSpPr>
                      <p:cNvPr id="225" name="Google Shape;225;p5"/>
                      <p:cNvSpPr/>
                      <p:nvPr/>
                    </p:nvSpPr>
                    <p:spPr>
                      <a:xfrm>
                        <a:off x="1483457" y="425726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26" name="Google Shape;226;p5"/>
                      <p:cNvSpPr/>
                      <p:nvPr/>
                    </p:nvSpPr>
                    <p:spPr>
                      <a:xfrm>
                        <a:off x="1559470" y="418148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0" y="382"/>
                            </a:lnTo>
                            <a:lnTo>
                              <a:pt x="26739" y="27121"/>
                            </a:lnTo>
                            <a:lnTo>
                              <a:pt x="27120" y="26740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27" name="Google Shape;227;p5"/>
                      <p:cNvSpPr/>
                      <p:nvPr/>
                    </p:nvSpPr>
                    <p:spPr>
                      <a:xfrm>
                        <a:off x="1635483" y="4105239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66" y="1"/>
                            </a:moveTo>
                            <a:lnTo>
                              <a:pt x="1" y="381"/>
                            </a:lnTo>
                            <a:lnTo>
                              <a:pt x="26740" y="27120"/>
                            </a:lnTo>
                            <a:lnTo>
                              <a:pt x="27121" y="26755"/>
                            </a:lnTo>
                            <a:lnTo>
                              <a:pt x="366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28" name="Google Shape;228;p5"/>
                      <p:cNvSpPr/>
                      <p:nvPr/>
                    </p:nvSpPr>
                    <p:spPr>
                      <a:xfrm>
                        <a:off x="1711267" y="4029455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1" y="1"/>
                            </a:moveTo>
                            <a:lnTo>
                              <a:pt x="0" y="382"/>
                            </a:lnTo>
                            <a:lnTo>
                              <a:pt x="26755" y="27121"/>
                            </a:lnTo>
                            <a:lnTo>
                              <a:pt x="27120" y="26755"/>
                            </a:lnTo>
                            <a:lnTo>
                              <a:pt x="381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229" name="Google Shape;229;p5"/>
                      <p:cNvSpPr/>
                      <p:nvPr/>
                    </p:nvSpPr>
                    <p:spPr>
                      <a:xfrm>
                        <a:off x="1787280" y="3953671"/>
                        <a:ext cx="413799" cy="413799"/>
                      </a:xfrm>
                      <a:custGeom>
                        <a:rect b="b" l="l" r="r" t="t"/>
                        <a:pathLst>
                          <a:path extrusionOk="0" h="27121" w="27121">
                            <a:moveTo>
                              <a:pt x="382" y="1"/>
                            </a:moveTo>
                            <a:lnTo>
                              <a:pt x="1" y="382"/>
                            </a:lnTo>
                            <a:lnTo>
                              <a:pt x="26740" y="27121"/>
                            </a:lnTo>
                            <a:lnTo>
                              <a:pt x="27121" y="26740"/>
                            </a:lnTo>
                            <a:lnTo>
                              <a:pt x="382" y="1"/>
                            </a:lnTo>
                            <a:close/>
                          </a:path>
                        </a:pathLst>
                      </a:custGeom>
                      <a:gradFill>
                        <a:gsLst>
                          <a:gs pos="0">
                            <a:srgbClr val="9900FF">
                              <a:alpha val="46666"/>
                              <a:alpha val="46820"/>
                            </a:srgbClr>
                          </a:gs>
                          <a:gs pos="100000">
                            <a:srgbClr val="FFFFFF">
                              <a:alpha val="0"/>
                              <a:alpha val="46820"/>
                            </a:srgbClr>
                          </a:gs>
                        </a:gsLst>
                        <a:lin ang="5400700" scaled="0"/>
                      </a:gradFill>
                      <a:ln>
                        <a:noFill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</p:grpSp>
              </p:grpSp>
              <p:sp>
                <p:nvSpPr>
                  <p:cNvPr id="230" name="Google Shape;230;p5"/>
                  <p:cNvSpPr/>
                  <p:nvPr/>
                </p:nvSpPr>
                <p:spPr>
                  <a:xfrm rot="-2700000">
                    <a:off x="542534" y="4469276"/>
                    <a:ext cx="492898" cy="391560"/>
                  </a:xfrm>
                  <a:custGeom>
                    <a:rect b="b" l="l" r="r" t="t"/>
                    <a:pathLst>
                      <a:path extrusionOk="0" h="35440" w="44612">
                        <a:moveTo>
                          <a:pt x="40817" y="1"/>
                        </a:moveTo>
                        <a:lnTo>
                          <a:pt x="37420" y="3383"/>
                        </a:lnTo>
                        <a:lnTo>
                          <a:pt x="41213" y="7177"/>
                        </a:lnTo>
                        <a:lnTo>
                          <a:pt x="44611" y="3779"/>
                        </a:lnTo>
                        <a:lnTo>
                          <a:pt x="40817" y="1"/>
                        </a:lnTo>
                        <a:close/>
                        <a:moveTo>
                          <a:pt x="22184" y="4099"/>
                        </a:moveTo>
                        <a:lnTo>
                          <a:pt x="18801" y="7482"/>
                        </a:lnTo>
                        <a:lnTo>
                          <a:pt x="22595" y="11275"/>
                        </a:lnTo>
                        <a:lnTo>
                          <a:pt x="25978" y="7878"/>
                        </a:lnTo>
                        <a:lnTo>
                          <a:pt x="22184" y="4099"/>
                        </a:lnTo>
                        <a:close/>
                        <a:moveTo>
                          <a:pt x="15983" y="10300"/>
                        </a:moveTo>
                        <a:lnTo>
                          <a:pt x="12585" y="13698"/>
                        </a:lnTo>
                        <a:lnTo>
                          <a:pt x="16379" y="17476"/>
                        </a:lnTo>
                        <a:lnTo>
                          <a:pt x="19776" y="14094"/>
                        </a:lnTo>
                        <a:lnTo>
                          <a:pt x="15983" y="10300"/>
                        </a:lnTo>
                        <a:close/>
                        <a:moveTo>
                          <a:pt x="9431" y="16852"/>
                        </a:moveTo>
                        <a:lnTo>
                          <a:pt x="6034" y="20249"/>
                        </a:lnTo>
                        <a:lnTo>
                          <a:pt x="15190" y="29406"/>
                        </a:lnTo>
                        <a:lnTo>
                          <a:pt x="18588" y="26008"/>
                        </a:lnTo>
                        <a:lnTo>
                          <a:pt x="9431" y="16852"/>
                        </a:lnTo>
                        <a:close/>
                        <a:moveTo>
                          <a:pt x="3383" y="22885"/>
                        </a:moveTo>
                        <a:lnTo>
                          <a:pt x="0" y="26283"/>
                        </a:lnTo>
                        <a:lnTo>
                          <a:pt x="9157" y="35440"/>
                        </a:lnTo>
                        <a:lnTo>
                          <a:pt x="12555" y="32057"/>
                        </a:lnTo>
                        <a:lnTo>
                          <a:pt x="3383" y="22885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</a:srgbClr>
                      </a:gs>
                      <a:gs pos="100000">
                        <a:srgbClr val="FFFFFF">
                          <a:alpha val="0"/>
                        </a:srgbClr>
                      </a:gs>
                    </a:gsLst>
                    <a:path path="circle">
                      <a:fillToRect b="50%" l="50%" r="50%" t="50%"/>
                    </a:path>
                    <a:tileRect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231" name="Google Shape;231;p5"/>
            <p:cNvGrpSpPr/>
            <p:nvPr/>
          </p:nvGrpSpPr>
          <p:grpSpPr>
            <a:xfrm rot="5400000">
              <a:off x="1147388" y="4839000"/>
              <a:ext cx="439200" cy="439100"/>
              <a:chOff x="1101075" y="2142375"/>
              <a:chExt cx="439200" cy="439100"/>
            </a:xfrm>
          </p:grpSpPr>
          <p:sp>
            <p:nvSpPr>
              <p:cNvPr id="232" name="Google Shape;232;p5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5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34" name="Google Shape;234;p5"/>
          <p:cNvGrpSpPr/>
          <p:nvPr/>
        </p:nvGrpSpPr>
        <p:grpSpPr>
          <a:xfrm>
            <a:off x="-2352525" y="-402069"/>
            <a:ext cx="5307515" cy="2438355"/>
            <a:chOff x="-2276325" y="-249669"/>
            <a:chExt cx="5307515" cy="2438355"/>
          </a:xfrm>
        </p:grpSpPr>
        <p:grpSp>
          <p:nvGrpSpPr>
            <p:cNvPr id="235" name="Google Shape;235;p5"/>
            <p:cNvGrpSpPr/>
            <p:nvPr/>
          </p:nvGrpSpPr>
          <p:grpSpPr>
            <a:xfrm rot="10800000">
              <a:off x="-1297788" y="-249669"/>
              <a:ext cx="2601921" cy="2438355"/>
              <a:chOff x="7340128" y="2866613"/>
              <a:chExt cx="2439225" cy="2438355"/>
            </a:xfrm>
          </p:grpSpPr>
          <p:sp>
            <p:nvSpPr>
              <p:cNvPr id="236" name="Google Shape;236;p5"/>
              <p:cNvSpPr/>
              <p:nvPr/>
            </p:nvSpPr>
            <p:spPr>
              <a:xfrm flipH="1" rot="2700000">
                <a:off x="8012290" y="2875755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5"/>
              <p:cNvSpPr/>
              <p:nvPr/>
            </p:nvSpPr>
            <p:spPr>
              <a:xfrm flipH="1" rot="2700000">
                <a:off x="8125398" y="2987994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8" name="Google Shape;238;p5"/>
            <p:cNvSpPr/>
            <p:nvPr/>
          </p:nvSpPr>
          <p:spPr>
            <a:xfrm rot="-5400000">
              <a:off x="1755111" y="-896010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" name="Google Shape;239;p5"/>
            <p:cNvGrpSpPr/>
            <p:nvPr/>
          </p:nvGrpSpPr>
          <p:grpSpPr>
            <a:xfrm>
              <a:off x="-2276325" y="245976"/>
              <a:ext cx="4558967" cy="134100"/>
              <a:chOff x="796100" y="3019701"/>
              <a:chExt cx="4558967" cy="134100"/>
            </a:xfrm>
          </p:grpSpPr>
          <p:sp>
            <p:nvSpPr>
              <p:cNvPr id="240" name="Google Shape;240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1" name="Google Shape;241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42" name="Google Shape;242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43" name="Google Shape;243;p5"/>
          <p:cNvGrpSpPr/>
          <p:nvPr/>
        </p:nvGrpSpPr>
        <p:grpSpPr>
          <a:xfrm>
            <a:off x="6795100" y="3095213"/>
            <a:ext cx="4558967" cy="2438355"/>
            <a:chOff x="6490300" y="2866613"/>
            <a:chExt cx="4558967" cy="2438355"/>
          </a:xfrm>
        </p:grpSpPr>
        <p:grpSp>
          <p:nvGrpSpPr>
            <p:cNvPr id="244" name="Google Shape;244;p5"/>
            <p:cNvGrpSpPr/>
            <p:nvPr/>
          </p:nvGrpSpPr>
          <p:grpSpPr>
            <a:xfrm>
              <a:off x="7340128" y="2866613"/>
              <a:ext cx="2439225" cy="2438355"/>
              <a:chOff x="7340128" y="2866613"/>
              <a:chExt cx="2439225" cy="2438355"/>
            </a:xfrm>
          </p:grpSpPr>
          <p:sp>
            <p:nvSpPr>
              <p:cNvPr id="245" name="Google Shape;245;p5"/>
              <p:cNvSpPr/>
              <p:nvPr/>
            </p:nvSpPr>
            <p:spPr>
              <a:xfrm flipH="1" rot="2700000">
                <a:off x="8012290" y="2875755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 flipH="1" rot="2700000">
                <a:off x="8125398" y="2987994"/>
                <a:ext cx="981794" cy="230783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7" name="Google Shape;247;p5"/>
            <p:cNvGrpSpPr/>
            <p:nvPr/>
          </p:nvGrpSpPr>
          <p:grpSpPr>
            <a:xfrm rot="10800000">
              <a:off x="6490300" y="4774026"/>
              <a:ext cx="4558967" cy="134100"/>
              <a:chOff x="796100" y="3019701"/>
              <a:chExt cx="4558967" cy="134100"/>
            </a:xfrm>
          </p:grpSpPr>
          <p:sp>
            <p:nvSpPr>
              <p:cNvPr id="248" name="Google Shape;248;p5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49" name="Google Shape;249;p5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250" name="Google Shape;250;p5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" name="Google Shape;252;p6"/>
          <p:cNvGrpSpPr/>
          <p:nvPr/>
        </p:nvGrpSpPr>
        <p:grpSpPr>
          <a:xfrm rot="-8100000">
            <a:off x="-1629951" y="-1138306"/>
            <a:ext cx="3785189" cy="3043121"/>
            <a:chOff x="7103825" y="-713112"/>
            <a:chExt cx="3785226" cy="3043150"/>
          </a:xfrm>
        </p:grpSpPr>
        <p:sp>
          <p:nvSpPr>
            <p:cNvPr id="253" name="Google Shape;253;p6"/>
            <p:cNvSpPr/>
            <p:nvPr/>
          </p:nvSpPr>
          <p:spPr>
            <a:xfrm rot="-3600017">
              <a:off x="7761095" y="-21"/>
              <a:ext cx="2152450" cy="1864030"/>
            </a:xfrm>
            <a:custGeom>
              <a:rect b="b" l="l" r="r" t="t"/>
              <a:pathLst>
                <a:path extrusionOk="0" h="44413" w="51285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4" name="Google Shape;254;p6"/>
            <p:cNvPicPr preferRelativeResize="0"/>
            <p:nvPr/>
          </p:nvPicPr>
          <p:blipFill rotWithShape="1">
            <a:blip r:embed="rId2">
              <a:alphaModFix/>
            </a:blip>
            <a:srcRect b="17663" l="0" r="0" t="17657"/>
            <a:stretch/>
          </p:blipFill>
          <p:spPr>
            <a:xfrm>
              <a:off x="7103825" y="-713112"/>
              <a:ext cx="3785226" cy="28889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5" name="Google Shape;255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256" name="Google Shape;256;p6"/>
          <p:cNvGrpSpPr/>
          <p:nvPr/>
        </p:nvGrpSpPr>
        <p:grpSpPr>
          <a:xfrm>
            <a:off x="8106279" y="-844413"/>
            <a:ext cx="1791132" cy="2767833"/>
            <a:chOff x="8030079" y="-844413"/>
            <a:chExt cx="1791132" cy="2767833"/>
          </a:xfrm>
        </p:grpSpPr>
        <p:grpSp>
          <p:nvGrpSpPr>
            <p:cNvPr id="257" name="Google Shape;257;p6"/>
            <p:cNvGrpSpPr/>
            <p:nvPr/>
          </p:nvGrpSpPr>
          <p:grpSpPr>
            <a:xfrm rot="10800000">
              <a:off x="8566799" y="-844413"/>
              <a:ext cx="1213764" cy="2455355"/>
              <a:chOff x="-293545" y="3454371"/>
              <a:chExt cx="981772" cy="1986051"/>
            </a:xfrm>
          </p:grpSpPr>
          <p:sp>
            <p:nvSpPr>
              <p:cNvPr id="258" name="Google Shape;258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 rot="10800000">
              <a:off x="8123728" y="-262212"/>
              <a:ext cx="865288" cy="591661"/>
              <a:chOff x="39722" y="4349021"/>
              <a:chExt cx="1061964" cy="726143"/>
            </a:xfrm>
          </p:grpSpPr>
          <p:grpSp>
            <p:nvGrpSpPr>
              <p:cNvPr id="261" name="Google Shape;261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62" name="Google Shape;262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63" name="Google Shape;263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64" name="Google Shape;264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5" name="Google Shape;265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6" name="Google Shape;266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7" name="Google Shape;267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68" name="Google Shape;268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69" name="Google Shape;269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40000">
                    <a:srgbClr val="FF9900">
                      <a:alpha val="4078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0" name="Google Shape;270;p6"/>
            <p:cNvGrpSpPr/>
            <p:nvPr/>
          </p:nvGrpSpPr>
          <p:grpSpPr>
            <a:xfrm rot="5400000">
              <a:off x="8338264" y="440474"/>
              <a:ext cx="1670849" cy="1295044"/>
              <a:chOff x="-2460210" y="2758493"/>
              <a:chExt cx="1351491" cy="1047516"/>
            </a:xfrm>
          </p:grpSpPr>
          <p:sp>
            <p:nvSpPr>
              <p:cNvPr id="271" name="Google Shape;271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46820"/>
                    </a:schemeClr>
                  </a:gs>
                  <a:gs pos="22000">
                    <a:schemeClr val="lt1">
                      <a:alpha val="46820"/>
                    </a:schemeClr>
                  </a:gs>
                  <a:gs pos="45000">
                    <a:srgbClr val="FFFFFF">
                      <a:alpha val="0"/>
                      <a:alpha val="46820"/>
                    </a:srgbClr>
                  </a:gs>
                  <a:gs pos="100000">
                    <a:srgbClr val="0C0A9E">
                      <a:alpha val="50196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" name="Google Shape;275;p6"/>
            <p:cNvGrpSpPr/>
            <p:nvPr/>
          </p:nvGrpSpPr>
          <p:grpSpPr>
            <a:xfrm rot="10800000">
              <a:off x="8030079" y="157481"/>
              <a:ext cx="865288" cy="591661"/>
              <a:chOff x="39722" y="4349021"/>
              <a:chExt cx="1061964" cy="726143"/>
            </a:xfrm>
          </p:grpSpPr>
          <p:grpSp>
            <p:nvGrpSpPr>
              <p:cNvPr id="276" name="Google Shape;27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77" name="Google Shape;27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78" name="Google Shape;27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79" name="Google Shape;27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" name="Google Shape;28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" name="Google Shape;28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2" name="Google Shape;28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" name="Google Shape;28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84" name="Google Shape;28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5" name="Google Shape;285;p6"/>
            <p:cNvGrpSpPr/>
            <p:nvPr/>
          </p:nvGrpSpPr>
          <p:grpSpPr>
            <a:xfrm rot="10800000">
              <a:off x="8653266" y="87645"/>
              <a:ext cx="865288" cy="591661"/>
              <a:chOff x="39722" y="4349021"/>
              <a:chExt cx="1061964" cy="726143"/>
            </a:xfrm>
          </p:grpSpPr>
          <p:grpSp>
            <p:nvGrpSpPr>
              <p:cNvPr id="286" name="Google Shape;286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287" name="Google Shape;287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288" name="Google Shape;288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289" name="Google Shape;289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" name="Google Shape;290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" name="Google Shape;291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2" name="Google Shape;292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3" name="Google Shape;293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294" name="Google Shape;294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5" name="Google Shape;295;p6"/>
          <p:cNvGrpSpPr/>
          <p:nvPr/>
        </p:nvGrpSpPr>
        <p:grpSpPr>
          <a:xfrm>
            <a:off x="-1499000" y="3182553"/>
            <a:ext cx="4558967" cy="3356863"/>
            <a:chOff x="-1422800" y="3106353"/>
            <a:chExt cx="4558967" cy="3356863"/>
          </a:xfrm>
        </p:grpSpPr>
        <p:grpSp>
          <p:nvGrpSpPr>
            <p:cNvPr id="296" name="Google Shape;296;p6"/>
            <p:cNvGrpSpPr/>
            <p:nvPr/>
          </p:nvGrpSpPr>
          <p:grpSpPr>
            <a:xfrm>
              <a:off x="-474664" y="3485331"/>
              <a:ext cx="1472068" cy="2977885"/>
              <a:chOff x="-293545" y="3454371"/>
              <a:chExt cx="981772" cy="1986051"/>
            </a:xfrm>
          </p:grpSpPr>
          <p:sp>
            <p:nvSpPr>
              <p:cNvPr id="297" name="Google Shape;297;p6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9" name="Google Shape;299;p6"/>
            <p:cNvGrpSpPr/>
            <p:nvPr/>
          </p:nvGrpSpPr>
          <p:grpSpPr>
            <a:xfrm>
              <a:off x="485337" y="5039978"/>
              <a:ext cx="1049539" cy="717647"/>
              <a:chOff x="39722" y="4349021"/>
              <a:chExt cx="1061964" cy="726143"/>
            </a:xfrm>
          </p:grpSpPr>
          <p:grpSp>
            <p:nvGrpSpPr>
              <p:cNvPr id="300" name="Google Shape;300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01" name="Google Shape;301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02" name="Google Shape;302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03" name="Google Shape;303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7" name="Google Shape;307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08" name="Google Shape;308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9" name="Google Shape;309;p6"/>
            <p:cNvGrpSpPr/>
            <p:nvPr/>
          </p:nvGrpSpPr>
          <p:grpSpPr>
            <a:xfrm rot="5400000">
              <a:off x="-645364" y="3334243"/>
              <a:ext cx="2026426" cy="1570646"/>
              <a:chOff x="-2460210" y="2758493"/>
              <a:chExt cx="1351491" cy="1047516"/>
            </a:xfrm>
          </p:grpSpPr>
          <p:sp>
            <p:nvSpPr>
              <p:cNvPr id="310" name="Google Shape;310;p6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6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6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6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rect b="b" l="l" r="r" t="t"/>
                <a:pathLst>
                  <a:path extrusionOk="0" h="35790" w="36171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4" name="Google Shape;314;p6"/>
            <p:cNvGrpSpPr/>
            <p:nvPr/>
          </p:nvGrpSpPr>
          <p:grpSpPr>
            <a:xfrm>
              <a:off x="598917" y="4530969"/>
              <a:ext cx="1049539" cy="717647"/>
              <a:chOff x="39722" y="4349021"/>
              <a:chExt cx="1061964" cy="726143"/>
            </a:xfrm>
          </p:grpSpPr>
          <p:grpSp>
            <p:nvGrpSpPr>
              <p:cNvPr id="315" name="Google Shape;31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16" name="Google Shape;31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17" name="Google Shape;31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18" name="Google Shape;31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19" name="Google Shape;31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0" name="Google Shape;32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1" name="Google Shape;32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2" name="Google Shape;32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23" name="Google Shape;32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24" name="Google Shape;324;p6"/>
            <p:cNvGrpSpPr/>
            <p:nvPr/>
          </p:nvGrpSpPr>
          <p:grpSpPr>
            <a:xfrm>
              <a:off x="-156893" y="4615667"/>
              <a:ext cx="1049539" cy="717647"/>
              <a:chOff x="39722" y="4349021"/>
              <a:chExt cx="1061964" cy="726143"/>
            </a:xfrm>
          </p:grpSpPr>
          <p:grpSp>
            <p:nvGrpSpPr>
              <p:cNvPr id="325" name="Google Shape;325;p6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326" name="Google Shape;326;p6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rect b="b" l="l" r="r" t="t"/>
                  <a:pathLst>
                    <a:path extrusionOk="0" h="35337" w="36902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b="100%" r="100%"/>
                  </a:path>
                  <a:tileRect l="-100%" t="-100%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27" name="Google Shape;327;p6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328" name="Google Shape;328;p6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29" name="Google Shape;329;p6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0" name="Google Shape;330;p6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1" name="Google Shape;331;p6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32" name="Google Shape;332;p6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rect b="b" l="l" r="r" t="t"/>
                    <a:pathLst>
                      <a:path extrusionOk="0" h="27121" w="27121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33" name="Google Shape;333;p6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rect b="b" l="l" r="r" t="t"/>
                <a:pathLst>
                  <a:path extrusionOk="0" h="35440" w="44612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34" name="Google Shape;334;p6"/>
            <p:cNvGrpSpPr/>
            <p:nvPr/>
          </p:nvGrpSpPr>
          <p:grpSpPr>
            <a:xfrm>
              <a:off x="-1422800" y="4822751"/>
              <a:ext cx="4558967" cy="134100"/>
              <a:chOff x="796100" y="3019701"/>
              <a:chExt cx="4558967" cy="134100"/>
            </a:xfrm>
          </p:grpSpPr>
          <p:sp>
            <p:nvSpPr>
              <p:cNvPr id="335" name="Google Shape;335;p6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36" name="Google Shape;336;p6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37" name="Google Shape;337;p6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7"/>
          <p:cNvSpPr txBox="1"/>
          <p:nvPr>
            <p:ph idx="1" type="subTitle"/>
          </p:nvPr>
        </p:nvSpPr>
        <p:spPr>
          <a:xfrm>
            <a:off x="713225" y="1160775"/>
            <a:ext cx="7710900" cy="3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lphaLcPeriod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romanLcPeriod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AutoNum type="arabicPeriod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alphaLcPeriod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AutoNum type="romanLcPeriod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rabicPeriod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AutoNum type="alphaLcPeriod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AutoNum type="romanLcPeriod"/>
              <a:defRPr/>
            </a:lvl9pPr>
          </a:lstStyle>
          <a:p/>
        </p:txBody>
      </p:sp>
      <p:sp>
        <p:nvSpPr>
          <p:cNvPr id="340" name="Google Shape;340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341" name="Google Shape;341;p7"/>
          <p:cNvGrpSpPr/>
          <p:nvPr/>
        </p:nvGrpSpPr>
        <p:grpSpPr>
          <a:xfrm>
            <a:off x="8934675" y="3943438"/>
            <a:ext cx="439200" cy="439100"/>
            <a:chOff x="1101075" y="2142375"/>
            <a:chExt cx="439200" cy="439100"/>
          </a:xfrm>
        </p:grpSpPr>
        <p:sp>
          <p:nvSpPr>
            <p:cNvPr id="342" name="Google Shape;342;p7"/>
            <p:cNvSpPr/>
            <p:nvPr/>
          </p:nvSpPr>
          <p:spPr>
            <a:xfrm>
              <a:off x="1101075" y="2142375"/>
              <a:ext cx="439200" cy="439100"/>
            </a:xfrm>
            <a:custGeom>
              <a:rect b="b" l="l" r="r" t="t"/>
              <a:pathLst>
                <a:path extrusionOk="0" h="17564" w="17568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189450" y="2242350"/>
              <a:ext cx="262850" cy="239700"/>
            </a:xfrm>
            <a:custGeom>
              <a:rect b="b" l="l" r="r" t="t"/>
              <a:pathLst>
                <a:path extrusionOk="0" h="9588" w="10514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4" name="Google Shape;344;p7"/>
          <p:cNvGrpSpPr/>
          <p:nvPr/>
        </p:nvGrpSpPr>
        <p:grpSpPr>
          <a:xfrm>
            <a:off x="5481594" y="-3117615"/>
            <a:ext cx="5954334" cy="6142759"/>
            <a:chOff x="5329194" y="-2965215"/>
            <a:chExt cx="5954334" cy="6142759"/>
          </a:xfrm>
        </p:grpSpPr>
        <p:sp>
          <p:nvSpPr>
            <p:cNvPr id="345" name="Google Shape;345;p7"/>
            <p:cNvSpPr/>
            <p:nvPr/>
          </p:nvSpPr>
          <p:spPr>
            <a:xfrm rot="-2700000">
              <a:off x="6677338" y="-2306933"/>
              <a:ext cx="3153371" cy="5119296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 rot="-2700000">
              <a:off x="6782013" y="-2600033"/>
              <a:ext cx="3153371" cy="5119296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7" name="Google Shape;347;p7"/>
            <p:cNvGrpSpPr/>
            <p:nvPr/>
          </p:nvGrpSpPr>
          <p:grpSpPr>
            <a:xfrm rot="10800000">
              <a:off x="5710125" y="185651"/>
              <a:ext cx="4558967" cy="134100"/>
              <a:chOff x="796100" y="3019701"/>
              <a:chExt cx="4558967" cy="1341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349" name="Google Shape;349;p7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350" name="Google Shape;350;p7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51" name="Google Shape;351;p7"/>
          <p:cNvGrpSpPr/>
          <p:nvPr/>
        </p:nvGrpSpPr>
        <p:grpSpPr>
          <a:xfrm flipH="1">
            <a:off x="-503516" y="3986929"/>
            <a:ext cx="5249359" cy="2992224"/>
            <a:chOff x="-258616" y="3430829"/>
            <a:chExt cx="5249359" cy="2992224"/>
          </a:xfrm>
        </p:grpSpPr>
        <p:pic>
          <p:nvPicPr>
            <p:cNvPr id="352" name="Google Shape;352;p7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1070243" y="3430829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3" name="Google Shape;353;p7"/>
            <p:cNvSpPr/>
            <p:nvPr/>
          </p:nvSpPr>
          <p:spPr>
            <a:xfrm>
              <a:off x="363250" y="4667754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941424" y="4724302"/>
              <a:ext cx="340329" cy="325895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20562" y="4958179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31360"/>
                  </a:schemeClr>
                </a:gs>
                <a:gs pos="22000">
                  <a:schemeClr val="lt1">
                    <a:alpha val="31360"/>
                  </a:schemeClr>
                </a:gs>
                <a:gs pos="45000">
                  <a:srgbClr val="FFFFFF">
                    <a:alpha val="0"/>
                    <a:alpha val="31360"/>
                  </a:srgbClr>
                </a:gs>
                <a:gs pos="100000">
                  <a:srgbClr val="0C0A9E">
                    <a:alpha val="50196"/>
                    <a:alpha val="3136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1299000" y="4608579"/>
              <a:ext cx="582037" cy="557353"/>
            </a:xfrm>
            <a:custGeom>
              <a:rect b="b" l="l" r="r" t="t"/>
              <a:pathLst>
                <a:path extrusionOk="0" h="35337" w="36902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 rot="5400000">
              <a:off x="447539" y="3133720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8" name="Google Shape;358;p7"/>
            <p:cNvGrpSpPr/>
            <p:nvPr/>
          </p:nvGrpSpPr>
          <p:grpSpPr>
            <a:xfrm>
              <a:off x="736485" y="4387072"/>
              <a:ext cx="161977" cy="161940"/>
              <a:chOff x="1101075" y="2142375"/>
              <a:chExt cx="439200" cy="439100"/>
            </a:xfrm>
          </p:grpSpPr>
          <p:sp>
            <p:nvSpPr>
              <p:cNvPr id="359" name="Google Shape;359;p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1" name="Google Shape;361;p7"/>
            <p:cNvGrpSpPr/>
            <p:nvPr/>
          </p:nvGrpSpPr>
          <p:grpSpPr>
            <a:xfrm rot="10800000">
              <a:off x="2118901" y="4805293"/>
              <a:ext cx="161977" cy="161940"/>
              <a:chOff x="1101075" y="2142375"/>
              <a:chExt cx="439200" cy="439100"/>
            </a:xfrm>
          </p:grpSpPr>
          <p:sp>
            <p:nvSpPr>
              <p:cNvPr id="362" name="Google Shape;362;p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8"/>
          <p:cNvSpPr txBox="1"/>
          <p:nvPr>
            <p:ph type="title"/>
          </p:nvPr>
        </p:nvSpPr>
        <p:spPr>
          <a:xfrm>
            <a:off x="713225" y="2122600"/>
            <a:ext cx="7297500" cy="91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366" name="Google Shape;366;p8"/>
          <p:cNvGrpSpPr/>
          <p:nvPr/>
        </p:nvGrpSpPr>
        <p:grpSpPr>
          <a:xfrm>
            <a:off x="6475811" y="-1541623"/>
            <a:ext cx="2583360" cy="2409685"/>
            <a:chOff x="6475811" y="-1541623"/>
            <a:chExt cx="2583360" cy="2409685"/>
          </a:xfrm>
        </p:grpSpPr>
        <p:grpSp>
          <p:nvGrpSpPr>
            <p:cNvPr id="367" name="Google Shape;367;p8"/>
            <p:cNvGrpSpPr/>
            <p:nvPr/>
          </p:nvGrpSpPr>
          <p:grpSpPr>
            <a:xfrm rot="-5400000">
              <a:off x="5879041" y="-944853"/>
              <a:ext cx="2133442" cy="939904"/>
              <a:chOff x="-149984" y="3754784"/>
              <a:chExt cx="2133442" cy="939904"/>
            </a:xfrm>
          </p:grpSpPr>
          <p:sp>
            <p:nvSpPr>
              <p:cNvPr id="368" name="Google Shape;368;p8"/>
              <p:cNvSpPr/>
              <p:nvPr/>
            </p:nvSpPr>
            <p:spPr>
              <a:xfrm rot="5400000">
                <a:off x="707379" y="3056155"/>
                <a:ext cx="577450" cy="1974708"/>
              </a:xfrm>
              <a:custGeom>
                <a:rect b="b" l="l" r="r" t="t"/>
                <a:pathLst>
                  <a:path extrusionOk="0" h="48146" w="14079">
                    <a:moveTo>
                      <a:pt x="13866" y="0"/>
                    </a:moveTo>
                    <a:lnTo>
                      <a:pt x="5867" y="7999"/>
                    </a:lnTo>
                    <a:lnTo>
                      <a:pt x="5836" y="8045"/>
                    </a:lnTo>
                    <a:lnTo>
                      <a:pt x="5836" y="31737"/>
                    </a:lnTo>
                    <a:lnTo>
                      <a:pt x="1" y="37541"/>
                    </a:lnTo>
                    <a:lnTo>
                      <a:pt x="1" y="48146"/>
                    </a:lnTo>
                    <a:lnTo>
                      <a:pt x="306" y="48146"/>
                    </a:lnTo>
                    <a:lnTo>
                      <a:pt x="306" y="37679"/>
                    </a:lnTo>
                    <a:lnTo>
                      <a:pt x="6141" y="31874"/>
                    </a:lnTo>
                    <a:lnTo>
                      <a:pt x="6141" y="8167"/>
                    </a:lnTo>
                    <a:lnTo>
                      <a:pt x="14079" y="229"/>
                    </a:lnTo>
                    <a:lnTo>
                      <a:pt x="13866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8"/>
              <p:cNvSpPr/>
              <p:nvPr/>
            </p:nvSpPr>
            <p:spPr>
              <a:xfrm rot="5400000">
                <a:off x="391825" y="3465468"/>
                <a:ext cx="687411" cy="1771028"/>
              </a:xfrm>
              <a:custGeom>
                <a:rect b="b" l="l" r="r" t="t"/>
                <a:pathLst>
                  <a:path extrusionOk="0" h="43180" w="16760">
                    <a:moveTo>
                      <a:pt x="16531" y="1"/>
                    </a:moveTo>
                    <a:lnTo>
                      <a:pt x="4403" y="12159"/>
                    </a:lnTo>
                    <a:lnTo>
                      <a:pt x="4342" y="12190"/>
                    </a:lnTo>
                    <a:lnTo>
                      <a:pt x="4342" y="25734"/>
                    </a:lnTo>
                    <a:lnTo>
                      <a:pt x="0" y="30077"/>
                    </a:lnTo>
                    <a:lnTo>
                      <a:pt x="8746" y="38822"/>
                    </a:lnTo>
                    <a:lnTo>
                      <a:pt x="8746" y="43180"/>
                    </a:lnTo>
                    <a:lnTo>
                      <a:pt x="9066" y="43180"/>
                    </a:lnTo>
                    <a:lnTo>
                      <a:pt x="9066" y="38700"/>
                    </a:lnTo>
                    <a:lnTo>
                      <a:pt x="442" y="30077"/>
                    </a:lnTo>
                    <a:lnTo>
                      <a:pt x="4662" y="25872"/>
                    </a:lnTo>
                    <a:lnTo>
                      <a:pt x="4662" y="12327"/>
                    </a:lnTo>
                    <a:lnTo>
                      <a:pt x="16760" y="230"/>
                    </a:lnTo>
                    <a:lnTo>
                      <a:pt x="16531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0" name="Google Shape;370;p8"/>
            <p:cNvSpPr/>
            <p:nvPr/>
          </p:nvSpPr>
          <p:spPr>
            <a:xfrm rot="5400000">
              <a:off x="7783092" y="-770470"/>
              <a:ext cx="577450" cy="1974708"/>
            </a:xfrm>
            <a:custGeom>
              <a:rect b="b" l="l" r="r" t="t"/>
              <a:pathLst>
                <a:path extrusionOk="0" h="48146" w="14079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 rot="5400000">
              <a:off x="7617537" y="-361157"/>
              <a:ext cx="687411" cy="1771028"/>
            </a:xfrm>
            <a:custGeom>
              <a:rect b="b" l="l" r="r" t="t"/>
              <a:pathLst>
                <a:path extrusionOk="0" h="43180" w="1676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2" name="Google Shape;372;p8"/>
            <p:cNvGrpSpPr/>
            <p:nvPr/>
          </p:nvGrpSpPr>
          <p:grpSpPr>
            <a:xfrm>
              <a:off x="7741638" y="-258450"/>
              <a:ext cx="439200" cy="439100"/>
              <a:chOff x="1101075" y="2142375"/>
              <a:chExt cx="439200" cy="439100"/>
            </a:xfrm>
          </p:grpSpPr>
          <p:sp>
            <p:nvSpPr>
              <p:cNvPr id="373" name="Google Shape;373;p8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8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9"/>
          <p:cNvSpPr txBox="1"/>
          <p:nvPr>
            <p:ph type="title"/>
          </p:nvPr>
        </p:nvSpPr>
        <p:spPr>
          <a:xfrm>
            <a:off x="720000" y="919750"/>
            <a:ext cx="3145200" cy="140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7" name="Google Shape;377;p9"/>
          <p:cNvSpPr txBox="1"/>
          <p:nvPr>
            <p:ph idx="1" type="subTitle"/>
          </p:nvPr>
        </p:nvSpPr>
        <p:spPr>
          <a:xfrm>
            <a:off x="720000" y="2628350"/>
            <a:ext cx="31452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Open Sans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Font typeface="Open Sans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378" name="Google Shape;378;p9"/>
          <p:cNvSpPr/>
          <p:nvPr>
            <p:ph idx="2" type="pic"/>
          </p:nvPr>
        </p:nvSpPr>
        <p:spPr>
          <a:xfrm>
            <a:off x="4135800" y="539500"/>
            <a:ext cx="4295100" cy="4069200"/>
          </a:xfrm>
          <a:prstGeom prst="snip1Rect">
            <a:avLst>
              <a:gd fmla="val 16667" name="adj"/>
            </a:avLst>
          </a:prstGeom>
          <a:noFill/>
          <a:ln>
            <a:noFill/>
          </a:ln>
        </p:spPr>
      </p:sp>
      <p:grpSp>
        <p:nvGrpSpPr>
          <p:cNvPr id="379" name="Google Shape;379;p9"/>
          <p:cNvGrpSpPr/>
          <p:nvPr/>
        </p:nvGrpSpPr>
        <p:grpSpPr>
          <a:xfrm>
            <a:off x="-2393465" y="-1635538"/>
            <a:ext cx="4710415" cy="5344655"/>
            <a:chOff x="-2317265" y="-1559338"/>
            <a:chExt cx="4710415" cy="5344655"/>
          </a:xfrm>
        </p:grpSpPr>
        <p:pic>
          <p:nvPicPr>
            <p:cNvPr id="380" name="Google Shape;380;p9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-2317265" y="-1559338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81" name="Google Shape;381;p9"/>
            <p:cNvGrpSpPr/>
            <p:nvPr/>
          </p:nvGrpSpPr>
          <p:grpSpPr>
            <a:xfrm>
              <a:off x="-1322674" y="-1333888"/>
              <a:ext cx="3153315" cy="5119205"/>
              <a:chOff x="6643701" y="816087"/>
              <a:chExt cx="3153315" cy="5119205"/>
            </a:xfrm>
          </p:grpSpPr>
          <p:sp>
            <p:nvSpPr>
              <p:cNvPr id="382" name="Google Shape;382;p9"/>
              <p:cNvSpPr/>
              <p:nvPr/>
            </p:nvSpPr>
            <p:spPr>
              <a:xfrm>
                <a:off x="6643701" y="816087"/>
                <a:ext cx="3153315" cy="5119205"/>
              </a:xfrm>
              <a:custGeom>
                <a:rect b="b" l="l" r="r" t="t"/>
                <a:pathLst>
                  <a:path extrusionOk="0" h="124813" w="76882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83" name="Google Shape;383;p9"/>
              <p:cNvGrpSpPr/>
              <p:nvPr/>
            </p:nvGrpSpPr>
            <p:grpSpPr>
              <a:xfrm>
                <a:off x="8671986" y="2443197"/>
                <a:ext cx="134004" cy="134004"/>
                <a:chOff x="8356813" y="1074288"/>
                <a:chExt cx="351900" cy="351900"/>
              </a:xfrm>
            </p:grpSpPr>
            <p:sp>
              <p:nvSpPr>
                <p:cNvPr id="384" name="Google Shape;384;p9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9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6" name="Google Shape;386;p9"/>
              <p:cNvGrpSpPr/>
              <p:nvPr/>
            </p:nvGrpSpPr>
            <p:grpSpPr>
              <a:xfrm>
                <a:off x="7678536" y="3129397"/>
                <a:ext cx="134004" cy="134004"/>
                <a:chOff x="8356813" y="1074288"/>
                <a:chExt cx="351900" cy="351900"/>
              </a:xfrm>
            </p:grpSpPr>
            <p:sp>
              <p:nvSpPr>
                <p:cNvPr id="387" name="Google Shape;387;p9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9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89" name="Google Shape;389;p9"/>
              <p:cNvGrpSpPr/>
              <p:nvPr/>
            </p:nvGrpSpPr>
            <p:grpSpPr>
              <a:xfrm>
                <a:off x="8062611" y="3503222"/>
                <a:ext cx="134004" cy="134004"/>
                <a:chOff x="8356813" y="1074288"/>
                <a:chExt cx="351900" cy="351900"/>
              </a:xfrm>
            </p:grpSpPr>
            <p:sp>
              <p:nvSpPr>
                <p:cNvPr id="390" name="Google Shape;390;p9"/>
                <p:cNvSpPr/>
                <p:nvPr/>
              </p:nvSpPr>
              <p:spPr>
                <a:xfrm>
                  <a:off x="8356813" y="1074288"/>
                  <a:ext cx="351900" cy="351900"/>
                </a:xfrm>
                <a:prstGeom prst="ellipse">
                  <a:avLst/>
                </a:prstGeom>
                <a:noFill/>
                <a:ln cap="flat" cmpd="sng" w="9525">
                  <a:solidFill>
                    <a:schemeClr val="accent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9"/>
                <p:cNvSpPr/>
                <p:nvPr/>
              </p:nvSpPr>
              <p:spPr>
                <a:xfrm>
                  <a:off x="8406497" y="1123972"/>
                  <a:ext cx="252600" cy="252600"/>
                </a:xfrm>
                <a:prstGeom prst="ellipse">
                  <a:avLst/>
                </a:pr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path path="circle">
                    <a:fillToRect b="50%" l="50%" r="50%" t="50%"/>
                  </a:path>
                  <a:tileRect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2" name="Google Shape;392;p9"/>
            <p:cNvGrpSpPr/>
            <p:nvPr/>
          </p:nvGrpSpPr>
          <p:grpSpPr>
            <a:xfrm>
              <a:off x="121568" y="-846844"/>
              <a:ext cx="88151" cy="2151709"/>
              <a:chOff x="3054755" y="4367024"/>
              <a:chExt cx="88142" cy="1137387"/>
            </a:xfrm>
          </p:grpSpPr>
          <p:sp>
            <p:nvSpPr>
              <p:cNvPr id="393" name="Google Shape;393;p9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40000">
                    <a:srgbClr val="FF9900">
                      <a:alpha val="40784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9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40000">
                    <a:srgbClr val="FF9900">
                      <a:alpha val="40784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" name="Google Shape;395;p9"/>
            <p:cNvGrpSpPr/>
            <p:nvPr/>
          </p:nvGrpSpPr>
          <p:grpSpPr>
            <a:xfrm>
              <a:off x="361243" y="-718832"/>
              <a:ext cx="88151" cy="2151709"/>
              <a:chOff x="3054755" y="4367024"/>
              <a:chExt cx="88142" cy="1137387"/>
            </a:xfrm>
          </p:grpSpPr>
          <p:sp>
            <p:nvSpPr>
              <p:cNvPr id="396" name="Google Shape;396;p9"/>
              <p:cNvSpPr/>
              <p:nvPr/>
            </p:nvSpPr>
            <p:spPr>
              <a:xfrm>
                <a:off x="3054755" y="4367024"/>
                <a:ext cx="12551" cy="1137387"/>
              </a:xfrm>
              <a:custGeom>
                <a:rect b="b" l="l" r="r" t="t"/>
                <a:pathLst>
                  <a:path extrusionOk="0" h="27731" w="306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9"/>
              <p:cNvSpPr/>
              <p:nvPr/>
            </p:nvSpPr>
            <p:spPr>
              <a:xfrm>
                <a:off x="3130388" y="4367024"/>
                <a:ext cx="12510" cy="1137387"/>
              </a:xfrm>
              <a:custGeom>
                <a:rect b="b" l="l" r="r" t="t"/>
                <a:pathLst>
                  <a:path extrusionOk="0" h="27731" w="305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8" name="Google Shape;398;p9"/>
            <p:cNvSpPr/>
            <p:nvPr/>
          </p:nvSpPr>
          <p:spPr>
            <a:xfrm rot="5400000">
              <a:off x="501466" y="-1277128"/>
              <a:ext cx="1031181" cy="275218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9" name="Google Shape;399;p9"/>
            <p:cNvGrpSpPr/>
            <p:nvPr/>
          </p:nvGrpSpPr>
          <p:grpSpPr>
            <a:xfrm>
              <a:off x="-175967" y="337269"/>
              <a:ext cx="480890" cy="481200"/>
              <a:chOff x="959750" y="3039275"/>
              <a:chExt cx="582050" cy="582425"/>
            </a:xfrm>
          </p:grpSpPr>
          <p:sp>
            <p:nvSpPr>
              <p:cNvPr id="400" name="Google Shape;400;p9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" name="Google Shape;401;p9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" name="Google Shape;402;p9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9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9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9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" name="Google Shape;406;p9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7" name="Google Shape;407;p9"/>
          <p:cNvGrpSpPr/>
          <p:nvPr/>
        </p:nvGrpSpPr>
        <p:grpSpPr>
          <a:xfrm>
            <a:off x="6719910" y="2898312"/>
            <a:ext cx="3920501" cy="3213899"/>
            <a:chOff x="6643710" y="2822113"/>
            <a:chExt cx="3920501" cy="3213899"/>
          </a:xfrm>
        </p:grpSpPr>
        <p:sp>
          <p:nvSpPr>
            <p:cNvPr id="408" name="Google Shape;408;p9"/>
            <p:cNvSpPr/>
            <p:nvPr/>
          </p:nvSpPr>
          <p:spPr>
            <a:xfrm>
              <a:off x="8764950" y="2822113"/>
              <a:ext cx="480893" cy="475828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409" name="Google Shape;409;p9"/>
            <p:cNvPicPr preferRelativeResize="0"/>
            <p:nvPr/>
          </p:nvPicPr>
          <p:blipFill rotWithShape="1">
            <a:blip r:embed="rId2">
              <a:alphaModFix/>
            </a:blip>
            <a:srcRect b="26177" l="16960" r="7121" t="24718"/>
            <a:stretch/>
          </p:blipFill>
          <p:spPr>
            <a:xfrm>
              <a:off x="6643710" y="3043787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10" name="Google Shape;410;p9"/>
            <p:cNvGrpSpPr/>
            <p:nvPr/>
          </p:nvGrpSpPr>
          <p:grpSpPr>
            <a:xfrm>
              <a:off x="8671987" y="3471620"/>
              <a:ext cx="699928" cy="1651024"/>
              <a:chOff x="8337812" y="3492483"/>
              <a:chExt cx="699928" cy="1651024"/>
            </a:xfrm>
          </p:grpSpPr>
          <p:sp>
            <p:nvSpPr>
              <p:cNvPr id="411" name="Google Shape;411;p9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9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9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4" name="Google Shape;414;p9"/>
            <p:cNvGrpSpPr/>
            <p:nvPr/>
          </p:nvGrpSpPr>
          <p:grpSpPr>
            <a:xfrm>
              <a:off x="8279400" y="4281138"/>
              <a:ext cx="904666" cy="726121"/>
              <a:chOff x="7945225" y="4302000"/>
              <a:chExt cx="904666" cy="726121"/>
            </a:xfrm>
          </p:grpSpPr>
          <p:sp>
            <p:nvSpPr>
              <p:cNvPr id="415" name="Google Shape;415;p9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9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" name="Google Shape;417;p9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18" name="Google Shape;418;p9"/>
            <p:cNvSpPr/>
            <p:nvPr/>
          </p:nvSpPr>
          <p:spPr>
            <a:xfrm rot="10800000">
              <a:off x="7869624" y="2920269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9"/>
            <p:cNvSpPr/>
            <p:nvPr/>
          </p:nvSpPr>
          <p:spPr>
            <a:xfrm rot="10800000">
              <a:off x="8028970" y="2920884"/>
              <a:ext cx="981776" cy="230779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9"/>
          <p:cNvGrpSpPr/>
          <p:nvPr/>
        </p:nvGrpSpPr>
        <p:grpSpPr>
          <a:xfrm>
            <a:off x="-1953175" y="4816451"/>
            <a:ext cx="4558967" cy="134100"/>
            <a:chOff x="796100" y="3019701"/>
            <a:chExt cx="4558967" cy="134100"/>
          </a:xfrm>
        </p:grpSpPr>
        <p:sp>
          <p:nvSpPr>
            <p:cNvPr id="421" name="Google Shape;421;p9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2" name="Google Shape;422;p9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23" name="Google Shape;423;p9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10"/>
          <p:cNvSpPr txBox="1"/>
          <p:nvPr>
            <p:ph type="title"/>
          </p:nvPr>
        </p:nvSpPr>
        <p:spPr>
          <a:xfrm>
            <a:off x="720000" y="539500"/>
            <a:ext cx="3672000" cy="93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b="1" sz="300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Google Shape;1425;p32"/>
          <p:cNvSpPr txBox="1"/>
          <p:nvPr>
            <p:ph idx="1" type="subTitle"/>
          </p:nvPr>
        </p:nvSpPr>
        <p:spPr>
          <a:xfrm>
            <a:off x="1096850" y="2487500"/>
            <a:ext cx="48825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Bellamy Woo Zhen Yu			(2301579)</a:t>
            </a:r>
            <a:br>
              <a:rPr lang="en"/>
            </a:br>
            <a:r>
              <a:rPr lang="en"/>
              <a:t>Chai Ze Xuan					(2301629)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Shaun Ong Zhi Peng			(2301632)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Muhammad Ariff				(2301644)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Min Wei					(2301555)</a:t>
            </a:r>
            <a:endParaRPr/>
          </a:p>
        </p:txBody>
      </p:sp>
      <p:sp>
        <p:nvSpPr>
          <p:cNvPr id="1426" name="Google Shape;1426;p32"/>
          <p:cNvSpPr txBox="1"/>
          <p:nvPr>
            <p:ph type="ctrTitle"/>
          </p:nvPr>
        </p:nvSpPr>
        <p:spPr>
          <a:xfrm>
            <a:off x="1096850" y="1411600"/>
            <a:ext cx="2742000" cy="95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4</a:t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427" name="Google Shape;1427;p32"/>
          <p:cNvGrpSpPr/>
          <p:nvPr/>
        </p:nvGrpSpPr>
        <p:grpSpPr>
          <a:xfrm>
            <a:off x="1096850" y="2170286"/>
            <a:ext cx="3936683" cy="134070"/>
            <a:chOff x="1096850" y="3242811"/>
            <a:chExt cx="3936683" cy="134070"/>
          </a:xfrm>
        </p:grpSpPr>
        <p:cxnSp>
          <p:nvCxnSpPr>
            <p:cNvPr id="1428" name="Google Shape;1428;p32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429" name="Google Shape;1429;p32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0" name="Google Shape;1430;p32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32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2" name="Google Shape;1432;p32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3" name="Google Shape;1433;p32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34" name="Google Shape;1434;p32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35" name="Google Shape;1435;p32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6" name="Google Shape;1436;p32"/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37" name="Google Shape;1437;p32"/>
            <p:cNvSpPr/>
            <p:nvPr/>
          </p:nvSpPr>
          <p:spPr>
            <a:xfrm>
              <a:off x="6309526" y="836950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38" name="Google Shape;1438;p32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39" name="Google Shape;1439;p32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32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" name="Google Shape;1441;p32"/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2" name="Google Shape;1442;p32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32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4" name="Google Shape;1444;p32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2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32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47" name="Google Shape;1447;p32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rect b="b" l="l" r="r" t="t"/>
              <a:pathLst>
                <a:path extrusionOk="0" h="69081" w="34647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41"/>
          <p:cNvSpPr txBox="1"/>
          <p:nvPr>
            <p:ph idx="2" type="title"/>
          </p:nvPr>
        </p:nvSpPr>
        <p:spPr>
          <a:xfrm>
            <a:off x="720000" y="1025725"/>
            <a:ext cx="17025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1903" name="Google Shape;1903;p41"/>
          <p:cNvGrpSpPr/>
          <p:nvPr/>
        </p:nvGrpSpPr>
        <p:grpSpPr>
          <a:xfrm>
            <a:off x="-374387" y="3354325"/>
            <a:ext cx="3922590" cy="2969900"/>
            <a:chOff x="-374387" y="3354325"/>
            <a:chExt cx="3922590" cy="2969900"/>
          </a:xfrm>
        </p:grpSpPr>
        <p:pic>
          <p:nvPicPr>
            <p:cNvPr id="1904" name="Google Shape;1904;p41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-374387" y="3354325"/>
              <a:ext cx="3891276" cy="2969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05" name="Google Shape;1905;p41"/>
            <p:cNvGrpSpPr/>
            <p:nvPr/>
          </p:nvGrpSpPr>
          <p:grpSpPr>
            <a:xfrm>
              <a:off x="1853583" y="4445557"/>
              <a:ext cx="1694620" cy="1360169"/>
              <a:chOff x="7945225" y="4302000"/>
              <a:chExt cx="904666" cy="726121"/>
            </a:xfrm>
          </p:grpSpPr>
          <p:sp>
            <p:nvSpPr>
              <p:cNvPr id="1906" name="Google Shape;1906;p41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7" name="Google Shape;1907;p41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8" name="Google Shape;1908;p41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909" name="Google Shape;1909;p41"/>
          <p:cNvSpPr txBox="1"/>
          <p:nvPr>
            <p:ph type="title"/>
          </p:nvPr>
        </p:nvSpPr>
        <p:spPr>
          <a:xfrm>
            <a:off x="720000" y="2079325"/>
            <a:ext cx="559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grpSp>
        <p:nvGrpSpPr>
          <p:cNvPr id="1910" name="Google Shape;1910;p41"/>
          <p:cNvGrpSpPr/>
          <p:nvPr/>
        </p:nvGrpSpPr>
        <p:grpSpPr>
          <a:xfrm>
            <a:off x="6487513" y="-1301175"/>
            <a:ext cx="4268216" cy="6666030"/>
            <a:chOff x="6128138" y="-1301175"/>
            <a:chExt cx="4268216" cy="6666030"/>
          </a:xfrm>
        </p:grpSpPr>
        <p:sp>
          <p:nvSpPr>
            <p:cNvPr id="1911" name="Google Shape;1911;p41"/>
            <p:cNvSpPr/>
            <p:nvPr/>
          </p:nvSpPr>
          <p:spPr>
            <a:xfrm>
              <a:off x="6368175" y="103161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41"/>
            <p:cNvSpPr/>
            <p:nvPr/>
          </p:nvSpPr>
          <p:spPr>
            <a:xfrm>
              <a:off x="6711143" y="81300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41"/>
            <p:cNvSpPr/>
            <p:nvPr/>
          </p:nvSpPr>
          <p:spPr>
            <a:xfrm>
              <a:off x="7243039" y="245650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1"/>
            <p:cNvSpPr/>
            <p:nvPr/>
          </p:nvSpPr>
          <p:spPr>
            <a:xfrm>
              <a:off x="6875804" y="622450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1"/>
            <p:cNvSpPr/>
            <p:nvPr/>
          </p:nvSpPr>
          <p:spPr>
            <a:xfrm>
              <a:off x="6573850" y="621225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16" name="Google Shape;1916;p41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6128138" y="-1301175"/>
              <a:ext cx="4198516" cy="32044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917" name="Google Shape;1917;p41"/>
            <p:cNvGrpSpPr/>
            <p:nvPr/>
          </p:nvGrpSpPr>
          <p:grpSpPr>
            <a:xfrm rot="5400000">
              <a:off x="7873341" y="4254316"/>
              <a:ext cx="708100" cy="708500"/>
              <a:chOff x="3678700" y="407275"/>
              <a:chExt cx="708100" cy="708500"/>
            </a:xfrm>
          </p:grpSpPr>
          <p:sp>
            <p:nvSpPr>
              <p:cNvPr id="1918" name="Google Shape;1918;p41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9" name="Google Shape;1919;p41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0" name="Google Shape;1920;p41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1" name="Google Shape;1921;p41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2" name="Google Shape;1922;p41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3" name="Google Shape;1923;p41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4" name="Google Shape;1924;p41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25" name="Google Shape;1925;p41"/>
            <p:cNvGrpSpPr/>
            <p:nvPr/>
          </p:nvGrpSpPr>
          <p:grpSpPr>
            <a:xfrm rot="5400000">
              <a:off x="8639847" y="3354200"/>
              <a:ext cx="457787" cy="458045"/>
              <a:chOff x="3678700" y="407275"/>
              <a:chExt cx="708100" cy="708500"/>
            </a:xfrm>
          </p:grpSpPr>
          <p:sp>
            <p:nvSpPr>
              <p:cNvPr id="1926" name="Google Shape;1926;p41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7" name="Google Shape;1927;p41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8" name="Google Shape;1928;p41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9" name="Google Shape;1929;p41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0" name="Google Shape;1930;p41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1" name="Google Shape;1931;p41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2" name="Google Shape;1932;p41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3" name="Google Shape;1933;p41"/>
            <p:cNvGrpSpPr/>
            <p:nvPr/>
          </p:nvGrpSpPr>
          <p:grpSpPr>
            <a:xfrm>
              <a:off x="7787267" y="539497"/>
              <a:ext cx="208184" cy="208184"/>
              <a:chOff x="8356813" y="1074288"/>
              <a:chExt cx="351900" cy="351900"/>
            </a:xfrm>
          </p:grpSpPr>
          <p:sp>
            <p:nvSpPr>
              <p:cNvPr id="1934" name="Google Shape;1934;p41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5" name="Google Shape;1935;p41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36" name="Google Shape;1936;p41"/>
            <p:cNvGrpSpPr/>
            <p:nvPr/>
          </p:nvGrpSpPr>
          <p:grpSpPr>
            <a:xfrm>
              <a:off x="7194842" y="2467660"/>
              <a:ext cx="208184" cy="208184"/>
              <a:chOff x="8356813" y="1074288"/>
              <a:chExt cx="351900" cy="351900"/>
            </a:xfrm>
          </p:grpSpPr>
          <p:sp>
            <p:nvSpPr>
              <p:cNvPr id="1937" name="Google Shape;1937;p41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8" name="Google Shape;1938;p41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939" name="Google Shape;1939;p41"/>
            <p:cNvSpPr/>
            <p:nvPr/>
          </p:nvSpPr>
          <p:spPr>
            <a:xfrm>
              <a:off x="7095150" y="4164050"/>
              <a:ext cx="147900" cy="147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0" name="Google Shape;1940;p41"/>
          <p:cNvGrpSpPr/>
          <p:nvPr/>
        </p:nvGrpSpPr>
        <p:grpSpPr>
          <a:xfrm>
            <a:off x="796100" y="3019701"/>
            <a:ext cx="4558967" cy="134100"/>
            <a:chOff x="796100" y="3019701"/>
            <a:chExt cx="4558967" cy="134100"/>
          </a:xfrm>
        </p:grpSpPr>
        <p:sp>
          <p:nvSpPr>
            <p:cNvPr id="1941" name="Google Shape;1941;p41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942" name="Google Shape;1942;p41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43" name="Google Shape;1943;p41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p42"/>
          <p:cNvSpPr txBox="1"/>
          <p:nvPr>
            <p:ph type="title"/>
          </p:nvPr>
        </p:nvSpPr>
        <p:spPr>
          <a:xfrm>
            <a:off x="720000" y="3239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Reflection</a:t>
            </a:r>
            <a:endParaRPr/>
          </a:p>
        </p:txBody>
      </p:sp>
      <p:sp>
        <p:nvSpPr>
          <p:cNvPr id="1949" name="Google Shape;1949;p42"/>
          <p:cNvSpPr txBox="1"/>
          <p:nvPr>
            <p:ph idx="4" type="subTitle"/>
          </p:nvPr>
        </p:nvSpPr>
        <p:spPr>
          <a:xfrm>
            <a:off x="720000" y="1034975"/>
            <a:ext cx="7737900" cy="365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 1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When </a:t>
            </a:r>
            <a:r>
              <a:rPr b="0" lang="en" sz="1200"/>
              <a:t>code is loaded, AMR move in circles on the spot</a:t>
            </a:r>
            <a:endParaRPr b="0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0" lang="en" sz="1200"/>
              <a:t>Solution: Re-measure distance of AMR to wall and adjust ToF value condition</a:t>
            </a:r>
            <a:r>
              <a:rPr b="0" lang="en" sz="1200"/>
              <a:t> </a:t>
            </a:r>
            <a:endParaRPr b="0"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 2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MCB does not function properly even after conducting various unit testings and troubleshooting.</a:t>
            </a:r>
            <a:endParaRPr b="0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0" lang="en" sz="1200"/>
              <a:t>Solution: Replaced MCB board</a:t>
            </a:r>
            <a:endParaRPr b="0" sz="12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 3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b="0" lang="en" sz="1200"/>
              <a:t>Light Module does not function after troubleshooting but works on other groups AMR</a:t>
            </a:r>
            <a:endParaRPr b="0"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0" lang="en" sz="1200"/>
              <a:t>Solution: Realised issue with baseboard due to pin 9 and 10 connectivity and replaced baseboard. Light Module works as </a:t>
            </a:r>
            <a:r>
              <a:rPr b="0" lang="en" sz="1200"/>
              <a:t>intended</a:t>
            </a:r>
            <a:r>
              <a:rPr b="0" lang="en" sz="1200"/>
              <a:t> thereafter.</a:t>
            </a:r>
            <a:endParaRPr b="0" sz="12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3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" name="Google Shape;1954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Learnt</a:t>
            </a:r>
            <a:endParaRPr/>
          </a:p>
        </p:txBody>
      </p:sp>
      <p:sp>
        <p:nvSpPr>
          <p:cNvPr id="1955" name="Google Shape;1955;p43"/>
          <p:cNvSpPr txBox="1"/>
          <p:nvPr>
            <p:ph idx="2" type="subTitle"/>
          </p:nvPr>
        </p:nvSpPr>
        <p:spPr>
          <a:xfrm>
            <a:off x="720000" y="1069325"/>
            <a:ext cx="75936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IBM Plex Mono"/>
              <a:buChar char="●"/>
            </a:pP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Only covered shoes should be worn in lab</a:t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IBM Plex Mono"/>
              <a:buChar char="●"/>
            </a:pP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Proper time </a:t>
            </a: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management</a:t>
            </a: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 skills</a:t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IBM Plex Mono"/>
              <a:buChar char="●"/>
            </a:pP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Ensure Proper wire management</a:t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IBM Plex Mono"/>
              <a:buChar char="●"/>
            </a:pPr>
            <a:r>
              <a:rPr lang="en" sz="1900">
                <a:latin typeface="IBM Plex Mono"/>
                <a:ea typeface="IBM Plex Mono"/>
                <a:cs typeface="IBM Plex Mono"/>
                <a:sym typeface="IBM Plex Mono"/>
              </a:rPr>
              <a:t>Ensure code variables and functions are defined properly</a:t>
            </a:r>
            <a:endParaRPr sz="1900">
              <a:latin typeface="IBM Plex Mono"/>
              <a:ea typeface="IBM Plex Mono"/>
              <a:cs typeface="IBM Plex Mono"/>
              <a:sym typeface="IBM Plex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1" name="Shape 1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Google Shape;1452;p33"/>
          <p:cNvSpPr txBox="1"/>
          <p:nvPr>
            <p:ph idx="2" type="title"/>
          </p:nvPr>
        </p:nvSpPr>
        <p:spPr>
          <a:xfrm>
            <a:off x="720000" y="1025725"/>
            <a:ext cx="17025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453" name="Google Shape;1453;p33"/>
          <p:cNvGrpSpPr/>
          <p:nvPr/>
        </p:nvGrpSpPr>
        <p:grpSpPr>
          <a:xfrm>
            <a:off x="-374387" y="3354325"/>
            <a:ext cx="3922590" cy="2969900"/>
            <a:chOff x="-374387" y="3354325"/>
            <a:chExt cx="3922590" cy="2969900"/>
          </a:xfrm>
        </p:grpSpPr>
        <p:pic>
          <p:nvPicPr>
            <p:cNvPr id="1454" name="Google Shape;1454;p33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-374387" y="3354325"/>
              <a:ext cx="3891276" cy="2969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55" name="Google Shape;1455;p33"/>
            <p:cNvGrpSpPr/>
            <p:nvPr/>
          </p:nvGrpSpPr>
          <p:grpSpPr>
            <a:xfrm>
              <a:off x="1853583" y="4445557"/>
              <a:ext cx="1694620" cy="1360169"/>
              <a:chOff x="7945225" y="4302000"/>
              <a:chExt cx="904666" cy="726121"/>
            </a:xfrm>
          </p:grpSpPr>
          <p:sp>
            <p:nvSpPr>
              <p:cNvPr id="1456" name="Google Shape;1456;p33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33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33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59" name="Google Shape;1459;p33"/>
          <p:cNvSpPr txBox="1"/>
          <p:nvPr>
            <p:ph type="title"/>
          </p:nvPr>
        </p:nvSpPr>
        <p:spPr>
          <a:xfrm>
            <a:off x="720000" y="2079325"/>
            <a:ext cx="559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grpSp>
        <p:nvGrpSpPr>
          <p:cNvPr id="1460" name="Google Shape;1460;p33"/>
          <p:cNvGrpSpPr/>
          <p:nvPr/>
        </p:nvGrpSpPr>
        <p:grpSpPr>
          <a:xfrm>
            <a:off x="6487513" y="-1301175"/>
            <a:ext cx="4268216" cy="6666030"/>
            <a:chOff x="6128138" y="-1301175"/>
            <a:chExt cx="4268216" cy="6666030"/>
          </a:xfrm>
        </p:grpSpPr>
        <p:sp>
          <p:nvSpPr>
            <p:cNvPr id="1461" name="Google Shape;1461;p33"/>
            <p:cNvSpPr/>
            <p:nvPr/>
          </p:nvSpPr>
          <p:spPr>
            <a:xfrm>
              <a:off x="6368175" y="103161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>
              <a:off x="6711143" y="81300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>
              <a:off x="7243039" y="245650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>
              <a:off x="6875804" y="622450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>
              <a:off x="6573850" y="621225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66" name="Google Shape;1466;p33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6128138" y="-1301175"/>
              <a:ext cx="4198516" cy="32044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467" name="Google Shape;1467;p33"/>
            <p:cNvGrpSpPr/>
            <p:nvPr/>
          </p:nvGrpSpPr>
          <p:grpSpPr>
            <a:xfrm rot="5400000">
              <a:off x="7873341" y="4254316"/>
              <a:ext cx="708100" cy="708500"/>
              <a:chOff x="3678700" y="407275"/>
              <a:chExt cx="708100" cy="708500"/>
            </a:xfrm>
          </p:grpSpPr>
          <p:sp>
            <p:nvSpPr>
              <p:cNvPr id="1468" name="Google Shape;1468;p33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9" name="Google Shape;1469;p33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0" name="Google Shape;1470;p33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1" name="Google Shape;1471;p33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2" name="Google Shape;1472;p33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3" name="Google Shape;1473;p33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4" name="Google Shape;1474;p33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75" name="Google Shape;1475;p33"/>
            <p:cNvGrpSpPr/>
            <p:nvPr/>
          </p:nvGrpSpPr>
          <p:grpSpPr>
            <a:xfrm rot="5400000">
              <a:off x="8639847" y="3354200"/>
              <a:ext cx="457787" cy="458045"/>
              <a:chOff x="3678700" y="407275"/>
              <a:chExt cx="708100" cy="708500"/>
            </a:xfrm>
          </p:grpSpPr>
          <p:sp>
            <p:nvSpPr>
              <p:cNvPr id="1476" name="Google Shape;1476;p33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7" name="Google Shape;1477;p33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8" name="Google Shape;1478;p33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9" name="Google Shape;1479;p33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0" name="Google Shape;1480;p33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1" name="Google Shape;1481;p33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2" name="Google Shape;1482;p33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3" name="Google Shape;1483;p33"/>
            <p:cNvGrpSpPr/>
            <p:nvPr/>
          </p:nvGrpSpPr>
          <p:grpSpPr>
            <a:xfrm>
              <a:off x="7787267" y="539497"/>
              <a:ext cx="208184" cy="208184"/>
              <a:chOff x="8356813" y="1074288"/>
              <a:chExt cx="351900" cy="351900"/>
            </a:xfrm>
          </p:grpSpPr>
          <p:sp>
            <p:nvSpPr>
              <p:cNvPr id="1484" name="Google Shape;1484;p33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5" name="Google Shape;1485;p33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6" name="Google Shape;1486;p33"/>
            <p:cNvGrpSpPr/>
            <p:nvPr/>
          </p:nvGrpSpPr>
          <p:grpSpPr>
            <a:xfrm>
              <a:off x="7194842" y="2467660"/>
              <a:ext cx="208184" cy="208184"/>
              <a:chOff x="8356813" y="1074288"/>
              <a:chExt cx="351900" cy="351900"/>
            </a:xfrm>
          </p:grpSpPr>
          <p:sp>
            <p:nvSpPr>
              <p:cNvPr id="1487" name="Google Shape;1487;p33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8" name="Google Shape;1488;p33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89" name="Google Shape;1489;p33"/>
            <p:cNvSpPr/>
            <p:nvPr/>
          </p:nvSpPr>
          <p:spPr>
            <a:xfrm>
              <a:off x="7095150" y="4164050"/>
              <a:ext cx="147900" cy="147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0" name="Google Shape;1490;p33"/>
          <p:cNvGrpSpPr/>
          <p:nvPr/>
        </p:nvGrpSpPr>
        <p:grpSpPr>
          <a:xfrm>
            <a:off x="796100" y="3019701"/>
            <a:ext cx="4558967" cy="134100"/>
            <a:chOff x="796100" y="3019701"/>
            <a:chExt cx="4558967" cy="134100"/>
          </a:xfrm>
        </p:grpSpPr>
        <p:sp>
          <p:nvSpPr>
            <p:cNvPr id="1491" name="Google Shape;1491;p33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492" name="Google Shape;1492;p33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93" name="Google Shape;1493;p33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34"/>
          <p:cNvSpPr txBox="1"/>
          <p:nvPr>
            <p:ph type="title"/>
          </p:nvPr>
        </p:nvSpPr>
        <p:spPr>
          <a:xfrm>
            <a:off x="143375" y="2028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499" name="Google Shape;1499;p34"/>
          <p:cNvSpPr txBox="1"/>
          <p:nvPr>
            <p:ph idx="1" type="subTitle"/>
          </p:nvPr>
        </p:nvSpPr>
        <p:spPr>
          <a:xfrm>
            <a:off x="6661050" y="953975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ToF Sensor</a:t>
            </a:r>
            <a:endParaRPr/>
          </a:p>
        </p:txBody>
      </p:sp>
      <p:grpSp>
        <p:nvGrpSpPr>
          <p:cNvPr id="1500" name="Google Shape;1500;p34"/>
          <p:cNvGrpSpPr/>
          <p:nvPr/>
        </p:nvGrpSpPr>
        <p:grpSpPr>
          <a:xfrm>
            <a:off x="-1347925" y="4198458"/>
            <a:ext cx="4558967" cy="1141122"/>
            <a:chOff x="-123925" y="4132283"/>
            <a:chExt cx="4558967" cy="1141122"/>
          </a:xfrm>
        </p:grpSpPr>
        <p:grpSp>
          <p:nvGrpSpPr>
            <p:cNvPr id="1501" name="Google Shape;1501;p34"/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02" name="Google Shape;1502;p34"/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rect b="b" l="l" r="r" t="t"/>
                <a:pathLst>
                  <a:path extrusionOk="0" h="56267" w="23937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3" name="Google Shape;1503;p34"/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rect b="b" l="l" r="r" t="t"/>
                <a:pathLst>
                  <a:path extrusionOk="0" h="56267" w="23937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04" name="Google Shape;1504;p34"/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05" name="Google Shape;1505;p34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06" name="Google Shape;1506;p34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1507" name="Google Shape;1507;p34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508" name="Google Shape;150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063" y="806875"/>
            <a:ext cx="2721876" cy="36291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09" name="Google Shape;1509;p34"/>
          <p:cNvCxnSpPr/>
          <p:nvPr/>
        </p:nvCxnSpPr>
        <p:spPr>
          <a:xfrm>
            <a:off x="5586125" y="1130525"/>
            <a:ext cx="10437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0" name="Google Shape;1510;p34"/>
          <p:cNvCxnSpPr/>
          <p:nvPr/>
        </p:nvCxnSpPr>
        <p:spPr>
          <a:xfrm rot="10800000">
            <a:off x="2426300" y="1130525"/>
            <a:ext cx="1101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1" name="Google Shape;1511;p34"/>
          <p:cNvSpPr txBox="1"/>
          <p:nvPr>
            <p:ph idx="1" type="subTitle"/>
          </p:nvPr>
        </p:nvSpPr>
        <p:spPr>
          <a:xfrm>
            <a:off x="1265600" y="953975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ToF Sensor</a:t>
            </a:r>
            <a:endParaRPr/>
          </a:p>
        </p:txBody>
      </p:sp>
      <p:cxnSp>
        <p:nvCxnSpPr>
          <p:cNvPr id="1512" name="Google Shape;1512;p34"/>
          <p:cNvCxnSpPr>
            <a:endCxn id="1513" idx="2"/>
          </p:cNvCxnSpPr>
          <p:nvPr/>
        </p:nvCxnSpPr>
        <p:spPr>
          <a:xfrm rot="10800000">
            <a:off x="4424275" y="484975"/>
            <a:ext cx="2700" cy="39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13" name="Google Shape;1513;p34"/>
          <p:cNvSpPr txBox="1"/>
          <p:nvPr>
            <p:ph idx="1" type="subTitle"/>
          </p:nvPr>
        </p:nvSpPr>
        <p:spPr>
          <a:xfrm>
            <a:off x="3843925" y="131875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Ultrasound</a:t>
            </a:r>
            <a:endParaRPr/>
          </a:p>
        </p:txBody>
      </p:sp>
      <p:cxnSp>
        <p:nvCxnSpPr>
          <p:cNvPr id="1514" name="Google Shape;1514;p34"/>
          <p:cNvCxnSpPr/>
          <p:nvPr/>
        </p:nvCxnSpPr>
        <p:spPr>
          <a:xfrm>
            <a:off x="5790450" y="2355450"/>
            <a:ext cx="87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5" name="Google Shape;1515;p34"/>
          <p:cNvCxnSpPr>
            <a:endCxn id="1516" idx="3"/>
          </p:cNvCxnSpPr>
          <p:nvPr/>
        </p:nvCxnSpPr>
        <p:spPr>
          <a:xfrm rot="10800000">
            <a:off x="2426300" y="2162675"/>
            <a:ext cx="847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7" name="Google Shape;1517;p34"/>
          <p:cNvCxnSpPr>
            <a:endCxn id="1518" idx="1"/>
          </p:cNvCxnSpPr>
          <p:nvPr/>
        </p:nvCxnSpPr>
        <p:spPr>
          <a:xfrm>
            <a:off x="5790450" y="3456000"/>
            <a:ext cx="870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9" name="Google Shape;1519;p34"/>
          <p:cNvCxnSpPr>
            <a:endCxn id="1520" idx="3"/>
          </p:cNvCxnSpPr>
          <p:nvPr/>
        </p:nvCxnSpPr>
        <p:spPr>
          <a:xfrm rot="10800000">
            <a:off x="2426300" y="3456000"/>
            <a:ext cx="971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21" name="Google Shape;1521;p34"/>
          <p:cNvCxnSpPr>
            <a:endCxn id="1522" idx="0"/>
          </p:cNvCxnSpPr>
          <p:nvPr/>
        </p:nvCxnSpPr>
        <p:spPr>
          <a:xfrm>
            <a:off x="4516100" y="4281300"/>
            <a:ext cx="4500" cy="37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2" name="Google Shape;1522;p34"/>
          <p:cNvSpPr txBox="1"/>
          <p:nvPr>
            <p:ph idx="1" type="subTitle"/>
          </p:nvPr>
        </p:nvSpPr>
        <p:spPr>
          <a:xfrm>
            <a:off x="3940250" y="4655100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Ultrasound</a:t>
            </a:r>
            <a:endParaRPr/>
          </a:p>
        </p:txBody>
      </p:sp>
      <p:sp>
        <p:nvSpPr>
          <p:cNvPr id="1518" name="Google Shape;1518;p34"/>
          <p:cNvSpPr txBox="1"/>
          <p:nvPr>
            <p:ph idx="1" type="subTitle"/>
          </p:nvPr>
        </p:nvSpPr>
        <p:spPr>
          <a:xfrm>
            <a:off x="6661050" y="3279450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Ultrasound</a:t>
            </a:r>
            <a:endParaRPr/>
          </a:p>
        </p:txBody>
      </p:sp>
      <p:sp>
        <p:nvSpPr>
          <p:cNvPr id="1520" name="Google Shape;1520;p34"/>
          <p:cNvSpPr txBox="1"/>
          <p:nvPr>
            <p:ph idx="1" type="subTitle"/>
          </p:nvPr>
        </p:nvSpPr>
        <p:spPr>
          <a:xfrm>
            <a:off x="1265600" y="3279450"/>
            <a:ext cx="11607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Ultrasound</a:t>
            </a:r>
            <a:endParaRPr/>
          </a:p>
        </p:txBody>
      </p:sp>
      <p:sp>
        <p:nvSpPr>
          <p:cNvPr id="1523" name="Google Shape;1523;p34"/>
          <p:cNvSpPr txBox="1"/>
          <p:nvPr>
            <p:ph idx="1" type="subTitle"/>
          </p:nvPr>
        </p:nvSpPr>
        <p:spPr>
          <a:xfrm>
            <a:off x="6661050" y="2178900"/>
            <a:ext cx="13239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Module</a:t>
            </a:r>
            <a:endParaRPr/>
          </a:p>
        </p:txBody>
      </p:sp>
      <p:sp>
        <p:nvSpPr>
          <p:cNvPr id="1516" name="Google Shape;1516;p34"/>
          <p:cNvSpPr txBox="1"/>
          <p:nvPr>
            <p:ph idx="1" type="subTitle"/>
          </p:nvPr>
        </p:nvSpPr>
        <p:spPr>
          <a:xfrm>
            <a:off x="1102400" y="1986125"/>
            <a:ext cx="13239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Module</a:t>
            </a:r>
            <a:endParaRPr/>
          </a:p>
        </p:txBody>
      </p:sp>
      <p:cxnSp>
        <p:nvCxnSpPr>
          <p:cNvPr id="1524" name="Google Shape;1524;p34"/>
          <p:cNvCxnSpPr>
            <a:endCxn id="1525" idx="1"/>
          </p:cNvCxnSpPr>
          <p:nvPr/>
        </p:nvCxnSpPr>
        <p:spPr>
          <a:xfrm>
            <a:off x="5346450" y="2817450"/>
            <a:ext cx="131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5" name="Google Shape;1525;p34"/>
          <p:cNvSpPr txBox="1"/>
          <p:nvPr>
            <p:ph idx="1" type="subTitle"/>
          </p:nvPr>
        </p:nvSpPr>
        <p:spPr>
          <a:xfrm>
            <a:off x="6661050" y="2640900"/>
            <a:ext cx="13239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PDB Board</a:t>
            </a:r>
            <a:endParaRPr/>
          </a:p>
        </p:txBody>
      </p:sp>
      <p:cxnSp>
        <p:nvCxnSpPr>
          <p:cNvPr id="1526" name="Google Shape;1526;p34"/>
          <p:cNvCxnSpPr>
            <a:endCxn id="1527" idx="1"/>
          </p:cNvCxnSpPr>
          <p:nvPr/>
        </p:nvCxnSpPr>
        <p:spPr>
          <a:xfrm>
            <a:off x="4888350" y="2058750"/>
            <a:ext cx="17727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7" name="Google Shape;1527;p34"/>
          <p:cNvSpPr txBox="1"/>
          <p:nvPr>
            <p:ph idx="1" type="subTitle"/>
          </p:nvPr>
        </p:nvSpPr>
        <p:spPr>
          <a:xfrm>
            <a:off x="6661050" y="1884000"/>
            <a:ext cx="13239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Module</a:t>
            </a:r>
            <a:endParaRPr/>
          </a:p>
        </p:txBody>
      </p:sp>
      <p:cxnSp>
        <p:nvCxnSpPr>
          <p:cNvPr id="1528" name="Google Shape;1528;p34"/>
          <p:cNvCxnSpPr>
            <a:endCxn id="1529" idx="3"/>
          </p:cNvCxnSpPr>
          <p:nvPr/>
        </p:nvCxnSpPr>
        <p:spPr>
          <a:xfrm rot="10800000">
            <a:off x="2426375" y="2862575"/>
            <a:ext cx="15915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29" name="Google Shape;1529;p34"/>
          <p:cNvSpPr txBox="1"/>
          <p:nvPr>
            <p:ph idx="1" type="subTitle"/>
          </p:nvPr>
        </p:nvSpPr>
        <p:spPr>
          <a:xfrm>
            <a:off x="217775" y="2576225"/>
            <a:ext cx="220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STM, Mezzanine, LCD, Baseboard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3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35"/>
          <p:cNvSpPr txBox="1"/>
          <p:nvPr>
            <p:ph idx="2" type="title"/>
          </p:nvPr>
        </p:nvSpPr>
        <p:spPr>
          <a:xfrm>
            <a:off x="720000" y="1025725"/>
            <a:ext cx="17025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535" name="Google Shape;1535;p35"/>
          <p:cNvGrpSpPr/>
          <p:nvPr/>
        </p:nvGrpSpPr>
        <p:grpSpPr>
          <a:xfrm>
            <a:off x="-374387" y="3354325"/>
            <a:ext cx="3922590" cy="2969900"/>
            <a:chOff x="-374387" y="3354325"/>
            <a:chExt cx="3922590" cy="2969900"/>
          </a:xfrm>
        </p:grpSpPr>
        <p:pic>
          <p:nvPicPr>
            <p:cNvPr id="1536" name="Google Shape;1536;p35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-374387" y="3354325"/>
              <a:ext cx="3891276" cy="2969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37" name="Google Shape;1537;p35"/>
            <p:cNvGrpSpPr/>
            <p:nvPr/>
          </p:nvGrpSpPr>
          <p:grpSpPr>
            <a:xfrm>
              <a:off x="1853583" y="4445557"/>
              <a:ext cx="1694620" cy="1360169"/>
              <a:chOff x="7945225" y="4302000"/>
              <a:chExt cx="904666" cy="726121"/>
            </a:xfrm>
          </p:grpSpPr>
          <p:sp>
            <p:nvSpPr>
              <p:cNvPr id="1538" name="Google Shape;1538;p35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9" name="Google Shape;1539;p35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0" name="Google Shape;1540;p35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41" name="Google Shape;1541;p35"/>
          <p:cNvSpPr txBox="1"/>
          <p:nvPr>
            <p:ph type="title"/>
          </p:nvPr>
        </p:nvSpPr>
        <p:spPr>
          <a:xfrm>
            <a:off x="720000" y="2079325"/>
            <a:ext cx="559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Algorithm</a:t>
            </a:r>
            <a:endParaRPr/>
          </a:p>
        </p:txBody>
      </p:sp>
      <p:grpSp>
        <p:nvGrpSpPr>
          <p:cNvPr id="1542" name="Google Shape;1542;p35"/>
          <p:cNvGrpSpPr/>
          <p:nvPr/>
        </p:nvGrpSpPr>
        <p:grpSpPr>
          <a:xfrm>
            <a:off x="6487513" y="-1301175"/>
            <a:ext cx="4268216" cy="6666030"/>
            <a:chOff x="6128138" y="-1301175"/>
            <a:chExt cx="4268216" cy="6666030"/>
          </a:xfrm>
        </p:grpSpPr>
        <p:sp>
          <p:nvSpPr>
            <p:cNvPr id="1543" name="Google Shape;1543;p35"/>
            <p:cNvSpPr/>
            <p:nvPr/>
          </p:nvSpPr>
          <p:spPr>
            <a:xfrm>
              <a:off x="6368175" y="103161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5"/>
            <p:cNvSpPr/>
            <p:nvPr/>
          </p:nvSpPr>
          <p:spPr>
            <a:xfrm>
              <a:off x="6711143" y="81300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5"/>
            <p:cNvSpPr/>
            <p:nvPr/>
          </p:nvSpPr>
          <p:spPr>
            <a:xfrm>
              <a:off x="7243039" y="245650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5"/>
            <p:cNvSpPr/>
            <p:nvPr/>
          </p:nvSpPr>
          <p:spPr>
            <a:xfrm>
              <a:off x="6875804" y="622450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5"/>
            <p:cNvSpPr/>
            <p:nvPr/>
          </p:nvSpPr>
          <p:spPr>
            <a:xfrm>
              <a:off x="6573850" y="621225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548" name="Google Shape;1548;p35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6128138" y="-1301175"/>
              <a:ext cx="4198516" cy="32044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49" name="Google Shape;1549;p35"/>
            <p:cNvGrpSpPr/>
            <p:nvPr/>
          </p:nvGrpSpPr>
          <p:grpSpPr>
            <a:xfrm rot="5400000">
              <a:off x="7873341" y="4254316"/>
              <a:ext cx="708100" cy="708500"/>
              <a:chOff x="3678700" y="407275"/>
              <a:chExt cx="708100" cy="708500"/>
            </a:xfrm>
          </p:grpSpPr>
          <p:sp>
            <p:nvSpPr>
              <p:cNvPr id="1550" name="Google Shape;1550;p35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1" name="Google Shape;1551;p35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2" name="Google Shape;1552;p35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3" name="Google Shape;1553;p35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4" name="Google Shape;1554;p35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6" name="Google Shape;1556;p35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57" name="Google Shape;1557;p35"/>
            <p:cNvGrpSpPr/>
            <p:nvPr/>
          </p:nvGrpSpPr>
          <p:grpSpPr>
            <a:xfrm rot="5400000">
              <a:off x="8639847" y="3354200"/>
              <a:ext cx="457787" cy="458045"/>
              <a:chOff x="3678700" y="407275"/>
              <a:chExt cx="708100" cy="708500"/>
            </a:xfrm>
          </p:grpSpPr>
          <p:sp>
            <p:nvSpPr>
              <p:cNvPr id="1558" name="Google Shape;1558;p35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9" name="Google Shape;1559;p35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0" name="Google Shape;1560;p35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1" name="Google Shape;1561;p35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2" name="Google Shape;1562;p35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3" name="Google Shape;1563;p35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4" name="Google Shape;1564;p35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5" name="Google Shape;1565;p35"/>
            <p:cNvGrpSpPr/>
            <p:nvPr/>
          </p:nvGrpSpPr>
          <p:grpSpPr>
            <a:xfrm>
              <a:off x="7787267" y="539497"/>
              <a:ext cx="208184" cy="208184"/>
              <a:chOff x="8356813" y="1074288"/>
              <a:chExt cx="351900" cy="351900"/>
            </a:xfrm>
          </p:grpSpPr>
          <p:sp>
            <p:nvSpPr>
              <p:cNvPr id="1566" name="Google Shape;1566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7" name="Google Shape;1567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68" name="Google Shape;1568;p35"/>
            <p:cNvGrpSpPr/>
            <p:nvPr/>
          </p:nvGrpSpPr>
          <p:grpSpPr>
            <a:xfrm>
              <a:off x="7194842" y="2467660"/>
              <a:ext cx="208184" cy="208184"/>
              <a:chOff x="8356813" y="1074288"/>
              <a:chExt cx="351900" cy="351900"/>
            </a:xfrm>
          </p:grpSpPr>
          <p:sp>
            <p:nvSpPr>
              <p:cNvPr id="1569" name="Google Shape;1569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0" name="Google Shape;1570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71" name="Google Shape;1571;p35"/>
            <p:cNvSpPr/>
            <p:nvPr/>
          </p:nvSpPr>
          <p:spPr>
            <a:xfrm>
              <a:off x="7095150" y="4164050"/>
              <a:ext cx="147900" cy="147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2" name="Google Shape;1572;p35"/>
          <p:cNvGrpSpPr/>
          <p:nvPr/>
        </p:nvGrpSpPr>
        <p:grpSpPr>
          <a:xfrm>
            <a:off x="796100" y="3019701"/>
            <a:ext cx="4558967" cy="134100"/>
            <a:chOff x="796100" y="3019701"/>
            <a:chExt cx="4558967" cy="134100"/>
          </a:xfrm>
        </p:grpSpPr>
        <p:sp>
          <p:nvSpPr>
            <p:cNvPr id="1573" name="Google Shape;1573;p35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574" name="Google Shape;1574;p35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575" name="Google Shape;1575;p35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0" name="Google Shape;1580;p36"/>
          <p:cNvGrpSpPr/>
          <p:nvPr/>
        </p:nvGrpSpPr>
        <p:grpSpPr>
          <a:xfrm>
            <a:off x="-2765817" y="-2958610"/>
            <a:ext cx="8164418" cy="6343459"/>
            <a:chOff x="-2613417" y="-2806210"/>
            <a:chExt cx="8164418" cy="6343459"/>
          </a:xfrm>
        </p:grpSpPr>
        <p:grpSp>
          <p:nvGrpSpPr>
            <p:cNvPr id="1581" name="Google Shape;1581;p36"/>
            <p:cNvGrpSpPr/>
            <p:nvPr/>
          </p:nvGrpSpPr>
          <p:grpSpPr>
            <a:xfrm>
              <a:off x="-2613417" y="-2806210"/>
              <a:ext cx="8164418" cy="6343459"/>
              <a:chOff x="-2613417" y="-2806210"/>
              <a:chExt cx="8164418" cy="6343459"/>
            </a:xfrm>
          </p:grpSpPr>
          <p:grpSp>
            <p:nvGrpSpPr>
              <p:cNvPr id="1582" name="Google Shape;1582;p36"/>
              <p:cNvGrpSpPr/>
              <p:nvPr/>
            </p:nvGrpSpPr>
            <p:grpSpPr>
              <a:xfrm>
                <a:off x="-191059" y="95963"/>
                <a:ext cx="1538562" cy="971589"/>
                <a:chOff x="-191059" y="95963"/>
                <a:chExt cx="1538562" cy="971589"/>
              </a:xfrm>
            </p:grpSpPr>
            <p:grpSp>
              <p:nvGrpSpPr>
                <p:cNvPr id="1583" name="Google Shape;1583;p36"/>
                <p:cNvGrpSpPr/>
                <p:nvPr/>
              </p:nvGrpSpPr>
              <p:grpSpPr>
                <a:xfrm>
                  <a:off x="-191059" y="201619"/>
                  <a:ext cx="904284" cy="865933"/>
                  <a:chOff x="2038491" y="-937756"/>
                  <a:chExt cx="904284" cy="865933"/>
                </a:xfrm>
              </p:grpSpPr>
              <p:grpSp>
                <p:nvGrpSpPr>
                  <p:cNvPr id="1584" name="Google Shape;1584;p36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585" name="Google Shape;1585;p36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86" name="Google Shape;1586;p36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87" name="Google Shape;1587;p36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88" name="Google Shape;1588;p36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89" name="Google Shape;1589;p36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590" name="Google Shape;1590;p36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91" name="Google Shape;1591;p36"/>
                <p:cNvGrpSpPr/>
                <p:nvPr/>
              </p:nvGrpSpPr>
              <p:grpSpPr>
                <a:xfrm>
                  <a:off x="584533" y="9596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592" name="Google Shape;1592;p36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593" name="Google Shape;1593;p36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4" name="Google Shape;1594;p36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5" name="Google Shape;1595;p36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6" name="Google Shape;1596;p36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597" name="Google Shape;1597;p36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598" name="Google Shape;1598;p36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599" name="Google Shape;1599;p36"/>
                <p:cNvGrpSpPr/>
                <p:nvPr/>
              </p:nvGrpSpPr>
              <p:grpSpPr>
                <a:xfrm>
                  <a:off x="530445" y="48191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600" name="Google Shape;1600;p36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01" name="Google Shape;1601;p36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2" name="Google Shape;1602;p36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3" name="Google Shape;1603;p36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4" name="Google Shape;1604;p36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05" name="Google Shape;1605;p36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06" name="Google Shape;1606;p36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07" name="Google Shape;1607;p36"/>
                <p:cNvGrpSpPr/>
                <p:nvPr/>
              </p:nvGrpSpPr>
              <p:grpSpPr>
                <a:xfrm>
                  <a:off x="874020" y="312788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608" name="Google Shape;1608;p36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09" name="Google Shape;1609;p36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0" name="Google Shape;1610;p36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1" name="Google Shape;1611;p36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2" name="Google Shape;1612;p36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13" name="Google Shape;1613;p36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14" name="Google Shape;1614;p36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615" name="Google Shape;1615;p36"/>
              <p:cNvGrpSpPr/>
              <p:nvPr/>
            </p:nvGrpSpPr>
            <p:grpSpPr>
              <a:xfrm rot="-7479050">
                <a:off x="-2051246" y="-1642948"/>
                <a:ext cx="4889863" cy="3931229"/>
                <a:chOff x="7103825" y="-713112"/>
                <a:chExt cx="3785226" cy="3043150"/>
              </a:xfrm>
            </p:grpSpPr>
            <p:sp>
              <p:nvSpPr>
                <p:cNvPr id="1616" name="Google Shape;1616;p36"/>
                <p:cNvSpPr/>
                <p:nvPr/>
              </p:nvSpPr>
              <p:spPr>
                <a:xfrm rot="-3600017">
                  <a:off x="7761095" y="-21"/>
                  <a:ext cx="2152450" cy="1864030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1617" name="Google Shape;1617;p3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17663" l="0" r="0" t="17657"/>
                <a:stretch/>
              </p:blipFill>
              <p:spPr>
                <a:xfrm>
                  <a:off x="7103825" y="-713112"/>
                  <a:ext cx="3785226" cy="28889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618" name="Google Shape;1618;p36"/>
              <p:cNvGrpSpPr/>
              <p:nvPr/>
            </p:nvGrpSpPr>
            <p:grpSpPr>
              <a:xfrm>
                <a:off x="-640220" y="-2653973"/>
                <a:ext cx="6191222" cy="6191222"/>
                <a:chOff x="-640220" y="-2502423"/>
                <a:chExt cx="6191222" cy="6191222"/>
              </a:xfrm>
            </p:grpSpPr>
            <p:sp>
              <p:nvSpPr>
                <p:cNvPr id="1619" name="Google Shape;1619;p36"/>
                <p:cNvSpPr/>
                <p:nvPr/>
              </p:nvSpPr>
              <p:spPr>
                <a:xfrm rot="-8100000">
                  <a:off x="452224" y="-1781500"/>
                  <a:ext cx="4006334" cy="4749375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620" name="Google Shape;1620;p36"/>
                <p:cNvSpPr/>
                <p:nvPr/>
              </p:nvSpPr>
              <p:spPr>
                <a:xfrm rot="-8100000">
                  <a:off x="83608" y="-617740"/>
                  <a:ext cx="2925242" cy="3057723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621" name="Google Shape;1621;p36"/>
            <p:cNvGrpSpPr/>
            <p:nvPr/>
          </p:nvGrpSpPr>
          <p:grpSpPr>
            <a:xfrm>
              <a:off x="-12" y="-195650"/>
              <a:ext cx="439200" cy="439100"/>
              <a:chOff x="1101075" y="2142375"/>
              <a:chExt cx="439200" cy="439100"/>
            </a:xfrm>
          </p:grpSpPr>
          <p:sp>
            <p:nvSpPr>
              <p:cNvPr id="1622" name="Google Shape;1622;p36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3" name="Google Shape;1623;p36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4" name="Google Shape;1624;p36"/>
          <p:cNvGrpSpPr/>
          <p:nvPr/>
        </p:nvGrpSpPr>
        <p:grpSpPr>
          <a:xfrm>
            <a:off x="4605344" y="2412775"/>
            <a:ext cx="5765856" cy="4103650"/>
            <a:chOff x="4452944" y="2184175"/>
            <a:chExt cx="5765856" cy="4103650"/>
          </a:xfrm>
        </p:grpSpPr>
        <p:pic>
          <p:nvPicPr>
            <p:cNvPr id="1625" name="Google Shape;1625;p36"/>
            <p:cNvPicPr preferRelativeResize="0"/>
            <p:nvPr/>
          </p:nvPicPr>
          <p:blipFill rotWithShape="1">
            <a:blip r:embed="rId4">
              <a:alphaModFix/>
            </a:blip>
            <a:srcRect b="26177" l="16960" r="7121" t="24718"/>
            <a:stretch/>
          </p:blipFill>
          <p:spPr>
            <a:xfrm flipH="1" rot="-5400000">
              <a:off x="6600975" y="2670000"/>
              <a:ext cx="4103650" cy="3132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626" name="Google Shape;1626;p36"/>
            <p:cNvGrpSpPr/>
            <p:nvPr/>
          </p:nvGrpSpPr>
          <p:grpSpPr>
            <a:xfrm flipH="1" rot="-5400000">
              <a:off x="8074852" y="4089881"/>
              <a:ext cx="1478405" cy="1186772"/>
              <a:chOff x="7945225" y="4302000"/>
              <a:chExt cx="904666" cy="726121"/>
            </a:xfrm>
          </p:grpSpPr>
          <p:sp>
            <p:nvSpPr>
              <p:cNvPr id="1627" name="Google Shape;1627;p36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36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36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0" name="Google Shape;1630;p36"/>
            <p:cNvSpPr/>
            <p:nvPr/>
          </p:nvSpPr>
          <p:spPr>
            <a:xfrm flipH="1" rot="-5400000">
              <a:off x="5435889" y="1481375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1" name="Google Shape;1631;p36"/>
            <p:cNvGrpSpPr/>
            <p:nvPr/>
          </p:nvGrpSpPr>
          <p:grpSpPr>
            <a:xfrm flipH="1" rot="-5400000">
              <a:off x="7140078" y="3883230"/>
              <a:ext cx="134004" cy="134004"/>
              <a:chOff x="8356813" y="1074288"/>
              <a:chExt cx="351900" cy="351900"/>
            </a:xfrm>
          </p:grpSpPr>
          <p:sp>
            <p:nvSpPr>
              <p:cNvPr id="1632" name="Google Shape;1632;p36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36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4" name="Google Shape;1634;p36"/>
            <p:cNvGrpSpPr/>
            <p:nvPr/>
          </p:nvGrpSpPr>
          <p:grpSpPr>
            <a:xfrm flipH="1" rot="-5400000">
              <a:off x="6766253" y="3499155"/>
              <a:ext cx="134004" cy="134004"/>
              <a:chOff x="8356813" y="1074288"/>
              <a:chExt cx="351900" cy="351900"/>
            </a:xfrm>
          </p:grpSpPr>
          <p:sp>
            <p:nvSpPr>
              <p:cNvPr id="1635" name="Google Shape;1635;p36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36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7" name="Google Shape;1637;p36"/>
            <p:cNvSpPr/>
            <p:nvPr/>
          </p:nvSpPr>
          <p:spPr>
            <a:xfrm flipH="1" rot="5400000">
              <a:off x="6561314" y="236813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6"/>
            <p:cNvSpPr/>
            <p:nvPr/>
          </p:nvSpPr>
          <p:spPr>
            <a:xfrm flipH="1" rot="5400000">
              <a:off x="6562398" y="267694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39" name="Google Shape;1639;p36"/>
            <p:cNvGrpSpPr/>
            <p:nvPr/>
          </p:nvGrpSpPr>
          <p:grpSpPr>
            <a:xfrm flipH="1" rot="-5400000">
              <a:off x="7404606" y="3451356"/>
              <a:ext cx="582050" cy="582425"/>
              <a:chOff x="959750" y="3039275"/>
              <a:chExt cx="582050" cy="582425"/>
            </a:xfrm>
          </p:grpSpPr>
          <p:sp>
            <p:nvSpPr>
              <p:cNvPr id="1640" name="Google Shape;1640;p36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36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36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36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36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36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36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47" name="Google Shape;1647;p36"/>
            <p:cNvGrpSpPr/>
            <p:nvPr/>
          </p:nvGrpSpPr>
          <p:grpSpPr>
            <a:xfrm flipH="1" rot="-5400000">
              <a:off x="7237650" y="4201057"/>
              <a:ext cx="699928" cy="1651024"/>
              <a:chOff x="8337812" y="3492483"/>
              <a:chExt cx="699928" cy="1651024"/>
            </a:xfrm>
          </p:grpSpPr>
          <p:sp>
            <p:nvSpPr>
              <p:cNvPr id="1648" name="Google Shape;1648;p36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36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36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51" name="Google Shape;1651;p36"/>
            <p:cNvSpPr/>
            <p:nvPr/>
          </p:nvSpPr>
          <p:spPr>
            <a:xfrm flipH="1" rot="147769">
              <a:off x="7025973" y="450498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6"/>
            <p:cNvSpPr/>
            <p:nvPr/>
          </p:nvSpPr>
          <p:spPr>
            <a:xfrm flipH="1" rot="147769">
              <a:off x="6785273" y="456993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53" name="Google Shape;1653;p36"/>
            <p:cNvGrpSpPr/>
            <p:nvPr/>
          </p:nvGrpSpPr>
          <p:grpSpPr>
            <a:xfrm flipH="1" rot="-5400000">
              <a:off x="5819578" y="4727817"/>
              <a:ext cx="134004" cy="134004"/>
              <a:chOff x="8356813" y="1074288"/>
              <a:chExt cx="351900" cy="351900"/>
            </a:xfrm>
          </p:grpSpPr>
          <p:sp>
            <p:nvSpPr>
              <p:cNvPr id="1654" name="Google Shape;1654;p36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36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56" name="Google Shape;1656;p36"/>
          <p:cNvSpPr txBox="1"/>
          <p:nvPr>
            <p:ph type="title"/>
          </p:nvPr>
        </p:nvSpPr>
        <p:spPr>
          <a:xfrm>
            <a:off x="0" y="-34425"/>
            <a:ext cx="8668800" cy="9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Control Flags and Threshold Values</a:t>
            </a:r>
            <a:endParaRPr/>
          </a:p>
        </p:txBody>
      </p:sp>
      <p:grpSp>
        <p:nvGrpSpPr>
          <p:cNvPr id="1657" name="Google Shape;1657;p36"/>
          <p:cNvGrpSpPr/>
          <p:nvPr/>
        </p:nvGrpSpPr>
        <p:grpSpPr>
          <a:xfrm flipH="1" rot="-5400000">
            <a:off x="8904403" y="2929792"/>
            <a:ext cx="134004" cy="134004"/>
            <a:chOff x="8356813" y="1074288"/>
            <a:chExt cx="351900" cy="351900"/>
          </a:xfrm>
        </p:grpSpPr>
        <p:sp>
          <p:nvSpPr>
            <p:cNvPr id="1658" name="Google Shape;1658;p36"/>
            <p:cNvSpPr/>
            <p:nvPr/>
          </p:nvSpPr>
          <p:spPr>
            <a:xfrm>
              <a:off x="8356813" y="1074288"/>
              <a:ext cx="351900" cy="35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6"/>
            <p:cNvSpPr/>
            <p:nvPr/>
          </p:nvSpPr>
          <p:spPr>
            <a:xfrm>
              <a:off x="8406497" y="1123972"/>
              <a:ext cx="252600" cy="252600"/>
            </a:xfrm>
            <a:prstGeom prst="ellipse">
              <a:avLst/>
            </a:pr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0" name="Google Shape;1660;p36"/>
          <p:cNvGrpSpPr/>
          <p:nvPr/>
        </p:nvGrpSpPr>
        <p:grpSpPr>
          <a:xfrm>
            <a:off x="0" y="4503638"/>
            <a:ext cx="4558967" cy="134100"/>
            <a:chOff x="796100" y="3019701"/>
            <a:chExt cx="4558967" cy="134100"/>
          </a:xfrm>
        </p:grpSpPr>
        <p:sp>
          <p:nvSpPr>
            <p:cNvPr id="1661" name="Google Shape;1661;p36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662" name="Google Shape;1662;p36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663" name="Google Shape;1663;p36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4" name="Google Shape;1664;p36"/>
          <p:cNvSpPr txBox="1"/>
          <p:nvPr>
            <p:ph idx="4294967295" type="subTitle"/>
          </p:nvPr>
        </p:nvSpPr>
        <p:spPr>
          <a:xfrm>
            <a:off x="71800" y="1058250"/>
            <a:ext cx="4144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mode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Determines whether the robot is in manual or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Obstacle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Counter for obstacles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MoveFront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move forward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TurnLeft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turn left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TurnRight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turn right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STOP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stop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RotateRight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rotate right in autonomous mode.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RotateLeft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Indicates if the robot should rotate left in autonomous mode.</a:t>
            </a:r>
            <a:endParaRPr/>
          </a:p>
        </p:txBody>
      </p:sp>
      <p:pic>
        <p:nvPicPr>
          <p:cNvPr id="1665" name="Google Shape;166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7076" y="525750"/>
            <a:ext cx="3869225" cy="3977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0" name="Google Shape;1670;p37"/>
          <p:cNvGrpSpPr/>
          <p:nvPr/>
        </p:nvGrpSpPr>
        <p:grpSpPr>
          <a:xfrm>
            <a:off x="-2765817" y="-2958610"/>
            <a:ext cx="8164418" cy="6343459"/>
            <a:chOff x="-2613417" y="-2806210"/>
            <a:chExt cx="8164418" cy="6343459"/>
          </a:xfrm>
        </p:grpSpPr>
        <p:grpSp>
          <p:nvGrpSpPr>
            <p:cNvPr id="1671" name="Google Shape;1671;p37"/>
            <p:cNvGrpSpPr/>
            <p:nvPr/>
          </p:nvGrpSpPr>
          <p:grpSpPr>
            <a:xfrm>
              <a:off x="-2613417" y="-2806210"/>
              <a:ext cx="8164418" cy="6343459"/>
              <a:chOff x="-2613417" y="-2806210"/>
              <a:chExt cx="8164418" cy="6343459"/>
            </a:xfrm>
          </p:grpSpPr>
          <p:grpSp>
            <p:nvGrpSpPr>
              <p:cNvPr id="1672" name="Google Shape;1672;p37"/>
              <p:cNvGrpSpPr/>
              <p:nvPr/>
            </p:nvGrpSpPr>
            <p:grpSpPr>
              <a:xfrm>
                <a:off x="-191059" y="95963"/>
                <a:ext cx="1538562" cy="971589"/>
                <a:chOff x="-191059" y="95963"/>
                <a:chExt cx="1538562" cy="971589"/>
              </a:xfrm>
            </p:grpSpPr>
            <p:grpSp>
              <p:nvGrpSpPr>
                <p:cNvPr id="1673" name="Google Shape;1673;p37"/>
                <p:cNvGrpSpPr/>
                <p:nvPr/>
              </p:nvGrpSpPr>
              <p:grpSpPr>
                <a:xfrm>
                  <a:off x="-191059" y="201619"/>
                  <a:ext cx="904284" cy="865933"/>
                  <a:chOff x="2038491" y="-937756"/>
                  <a:chExt cx="904284" cy="865933"/>
                </a:xfrm>
              </p:grpSpPr>
              <p:grpSp>
                <p:nvGrpSpPr>
                  <p:cNvPr id="1674" name="Google Shape;1674;p37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75" name="Google Shape;1675;p37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6" name="Google Shape;1676;p37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7" name="Google Shape;1677;p37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8" name="Google Shape;1678;p37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79" name="Google Shape;1679;p37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80" name="Google Shape;1680;p37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81" name="Google Shape;1681;p37"/>
                <p:cNvGrpSpPr/>
                <p:nvPr/>
              </p:nvGrpSpPr>
              <p:grpSpPr>
                <a:xfrm>
                  <a:off x="584533" y="9596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682" name="Google Shape;1682;p37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83" name="Google Shape;1683;p37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4" name="Google Shape;1684;p37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5" name="Google Shape;1685;p37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6" name="Google Shape;1686;p37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87" name="Google Shape;1687;p37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88" name="Google Shape;1688;p37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89" name="Google Shape;1689;p37"/>
                <p:cNvGrpSpPr/>
                <p:nvPr/>
              </p:nvGrpSpPr>
              <p:grpSpPr>
                <a:xfrm>
                  <a:off x="530445" y="48191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690" name="Google Shape;1690;p37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91" name="Google Shape;1691;p37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2" name="Google Shape;1692;p37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3" name="Google Shape;1693;p37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4" name="Google Shape;1694;p37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695" name="Google Shape;1695;p37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696" name="Google Shape;1696;p37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697" name="Google Shape;1697;p37"/>
                <p:cNvGrpSpPr/>
                <p:nvPr/>
              </p:nvGrpSpPr>
              <p:grpSpPr>
                <a:xfrm>
                  <a:off x="874020" y="312788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698" name="Google Shape;1698;p37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699" name="Google Shape;1699;p37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0" name="Google Shape;1700;p37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1" name="Google Shape;1701;p37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2" name="Google Shape;1702;p37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03" name="Google Shape;1703;p37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704" name="Google Shape;1704;p37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05" name="Google Shape;1705;p37"/>
              <p:cNvGrpSpPr/>
              <p:nvPr/>
            </p:nvGrpSpPr>
            <p:grpSpPr>
              <a:xfrm rot="-7479050">
                <a:off x="-2051246" y="-1642948"/>
                <a:ext cx="4889863" cy="3931229"/>
                <a:chOff x="7103825" y="-713112"/>
                <a:chExt cx="3785226" cy="3043150"/>
              </a:xfrm>
            </p:grpSpPr>
            <p:sp>
              <p:nvSpPr>
                <p:cNvPr id="1706" name="Google Shape;1706;p37"/>
                <p:cNvSpPr/>
                <p:nvPr/>
              </p:nvSpPr>
              <p:spPr>
                <a:xfrm rot="-3600017">
                  <a:off x="7761095" y="-21"/>
                  <a:ext cx="2152450" cy="1864030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1707" name="Google Shape;1707;p3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17663" l="0" r="0" t="17657"/>
                <a:stretch/>
              </p:blipFill>
              <p:spPr>
                <a:xfrm>
                  <a:off x="7103825" y="-713112"/>
                  <a:ext cx="3785226" cy="28889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708" name="Google Shape;1708;p37"/>
              <p:cNvGrpSpPr/>
              <p:nvPr/>
            </p:nvGrpSpPr>
            <p:grpSpPr>
              <a:xfrm>
                <a:off x="-640220" y="-2653973"/>
                <a:ext cx="6191222" cy="6191222"/>
                <a:chOff x="-640220" y="-2502423"/>
                <a:chExt cx="6191222" cy="6191222"/>
              </a:xfrm>
            </p:grpSpPr>
            <p:sp>
              <p:nvSpPr>
                <p:cNvPr id="1709" name="Google Shape;1709;p37"/>
                <p:cNvSpPr/>
                <p:nvPr/>
              </p:nvSpPr>
              <p:spPr>
                <a:xfrm rot="-8100000">
                  <a:off x="452224" y="-1781500"/>
                  <a:ext cx="4006334" cy="4749375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10" name="Google Shape;1710;p37"/>
                <p:cNvSpPr/>
                <p:nvPr/>
              </p:nvSpPr>
              <p:spPr>
                <a:xfrm rot="-8100000">
                  <a:off x="83608" y="-617740"/>
                  <a:ext cx="2925242" cy="3057723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711" name="Google Shape;1711;p37"/>
            <p:cNvGrpSpPr/>
            <p:nvPr/>
          </p:nvGrpSpPr>
          <p:grpSpPr>
            <a:xfrm>
              <a:off x="-12" y="-195650"/>
              <a:ext cx="439200" cy="439100"/>
              <a:chOff x="1101075" y="2142375"/>
              <a:chExt cx="439200" cy="439100"/>
            </a:xfrm>
          </p:grpSpPr>
          <p:sp>
            <p:nvSpPr>
              <p:cNvPr id="1712" name="Google Shape;1712;p37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3" name="Google Shape;1713;p37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14" name="Google Shape;1714;p37"/>
          <p:cNvGrpSpPr/>
          <p:nvPr/>
        </p:nvGrpSpPr>
        <p:grpSpPr>
          <a:xfrm>
            <a:off x="4605344" y="2412775"/>
            <a:ext cx="5765856" cy="4103650"/>
            <a:chOff x="4452944" y="2184175"/>
            <a:chExt cx="5765856" cy="4103650"/>
          </a:xfrm>
        </p:grpSpPr>
        <p:pic>
          <p:nvPicPr>
            <p:cNvPr id="1715" name="Google Shape;1715;p37"/>
            <p:cNvPicPr preferRelativeResize="0"/>
            <p:nvPr/>
          </p:nvPicPr>
          <p:blipFill rotWithShape="1">
            <a:blip r:embed="rId4">
              <a:alphaModFix/>
            </a:blip>
            <a:srcRect b="26177" l="16960" r="7121" t="24718"/>
            <a:stretch/>
          </p:blipFill>
          <p:spPr>
            <a:xfrm flipH="1" rot="-5400000">
              <a:off x="6600975" y="2670000"/>
              <a:ext cx="4103650" cy="3132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16" name="Google Shape;1716;p37"/>
            <p:cNvGrpSpPr/>
            <p:nvPr/>
          </p:nvGrpSpPr>
          <p:grpSpPr>
            <a:xfrm flipH="1" rot="-5400000">
              <a:off x="8074852" y="4089881"/>
              <a:ext cx="1478405" cy="1186772"/>
              <a:chOff x="7945225" y="4302000"/>
              <a:chExt cx="904666" cy="726121"/>
            </a:xfrm>
          </p:grpSpPr>
          <p:sp>
            <p:nvSpPr>
              <p:cNvPr id="1717" name="Google Shape;1717;p37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8" name="Google Shape;1718;p37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9" name="Google Shape;1719;p37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0" name="Google Shape;1720;p37"/>
            <p:cNvSpPr/>
            <p:nvPr/>
          </p:nvSpPr>
          <p:spPr>
            <a:xfrm flipH="1" rot="-5400000">
              <a:off x="5435889" y="1481375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1" name="Google Shape;1721;p37"/>
            <p:cNvGrpSpPr/>
            <p:nvPr/>
          </p:nvGrpSpPr>
          <p:grpSpPr>
            <a:xfrm flipH="1" rot="-5400000">
              <a:off x="7140078" y="3883230"/>
              <a:ext cx="134004" cy="134004"/>
              <a:chOff x="8356813" y="1074288"/>
              <a:chExt cx="351900" cy="351900"/>
            </a:xfrm>
          </p:grpSpPr>
          <p:sp>
            <p:nvSpPr>
              <p:cNvPr id="1722" name="Google Shape;1722;p37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3" name="Google Shape;1723;p37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4" name="Google Shape;1724;p37"/>
            <p:cNvGrpSpPr/>
            <p:nvPr/>
          </p:nvGrpSpPr>
          <p:grpSpPr>
            <a:xfrm flipH="1" rot="-5400000">
              <a:off x="6766253" y="3499155"/>
              <a:ext cx="134004" cy="134004"/>
              <a:chOff x="8356813" y="1074288"/>
              <a:chExt cx="351900" cy="351900"/>
            </a:xfrm>
          </p:grpSpPr>
          <p:sp>
            <p:nvSpPr>
              <p:cNvPr id="1725" name="Google Shape;1725;p37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6" name="Google Shape;1726;p37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27" name="Google Shape;1727;p37"/>
            <p:cNvSpPr/>
            <p:nvPr/>
          </p:nvSpPr>
          <p:spPr>
            <a:xfrm flipH="1" rot="5400000">
              <a:off x="6561314" y="236813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7"/>
            <p:cNvSpPr/>
            <p:nvPr/>
          </p:nvSpPr>
          <p:spPr>
            <a:xfrm flipH="1" rot="5400000">
              <a:off x="6562398" y="267694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9" name="Google Shape;1729;p37"/>
            <p:cNvGrpSpPr/>
            <p:nvPr/>
          </p:nvGrpSpPr>
          <p:grpSpPr>
            <a:xfrm flipH="1" rot="-5400000">
              <a:off x="7404606" y="3451356"/>
              <a:ext cx="582050" cy="582425"/>
              <a:chOff x="959750" y="3039275"/>
              <a:chExt cx="582050" cy="582425"/>
            </a:xfrm>
          </p:grpSpPr>
          <p:sp>
            <p:nvSpPr>
              <p:cNvPr id="1730" name="Google Shape;1730;p37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1" name="Google Shape;1731;p37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2" name="Google Shape;1732;p37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3" name="Google Shape;1733;p37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4" name="Google Shape;1734;p37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5" name="Google Shape;1735;p37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6" name="Google Shape;1736;p37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37" name="Google Shape;1737;p37"/>
            <p:cNvGrpSpPr/>
            <p:nvPr/>
          </p:nvGrpSpPr>
          <p:grpSpPr>
            <a:xfrm flipH="1" rot="-5400000">
              <a:off x="7237650" y="4201057"/>
              <a:ext cx="699928" cy="1651024"/>
              <a:chOff x="8337812" y="3492483"/>
              <a:chExt cx="699928" cy="1651024"/>
            </a:xfrm>
          </p:grpSpPr>
          <p:sp>
            <p:nvSpPr>
              <p:cNvPr id="1738" name="Google Shape;1738;p37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9" name="Google Shape;1739;p37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0" name="Google Shape;1740;p37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41" name="Google Shape;1741;p37"/>
            <p:cNvSpPr/>
            <p:nvPr/>
          </p:nvSpPr>
          <p:spPr>
            <a:xfrm flipH="1" rot="147769">
              <a:off x="7025973" y="450498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 flipH="1" rot="147769">
              <a:off x="6785273" y="456993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43" name="Google Shape;1743;p37"/>
            <p:cNvGrpSpPr/>
            <p:nvPr/>
          </p:nvGrpSpPr>
          <p:grpSpPr>
            <a:xfrm flipH="1" rot="-5400000">
              <a:off x="5819578" y="4727817"/>
              <a:ext cx="134004" cy="134004"/>
              <a:chOff x="8356813" y="1074288"/>
              <a:chExt cx="351900" cy="351900"/>
            </a:xfrm>
          </p:grpSpPr>
          <p:sp>
            <p:nvSpPr>
              <p:cNvPr id="1744" name="Google Shape;1744;p37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5" name="Google Shape;1745;p37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746" name="Google Shape;1746;p37"/>
          <p:cNvSpPr txBox="1"/>
          <p:nvPr>
            <p:ph type="title"/>
          </p:nvPr>
        </p:nvSpPr>
        <p:spPr>
          <a:xfrm>
            <a:off x="0" y="-34425"/>
            <a:ext cx="6691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CompareSensors()</a:t>
            </a:r>
            <a:endParaRPr/>
          </a:p>
        </p:txBody>
      </p:sp>
      <p:grpSp>
        <p:nvGrpSpPr>
          <p:cNvPr id="1747" name="Google Shape;1747;p37"/>
          <p:cNvGrpSpPr/>
          <p:nvPr/>
        </p:nvGrpSpPr>
        <p:grpSpPr>
          <a:xfrm flipH="1" rot="-5400000">
            <a:off x="8904403" y="2929792"/>
            <a:ext cx="134004" cy="134004"/>
            <a:chOff x="8356813" y="1074288"/>
            <a:chExt cx="351900" cy="351900"/>
          </a:xfrm>
        </p:grpSpPr>
        <p:sp>
          <p:nvSpPr>
            <p:cNvPr id="1748" name="Google Shape;1748;p37"/>
            <p:cNvSpPr/>
            <p:nvPr/>
          </p:nvSpPr>
          <p:spPr>
            <a:xfrm>
              <a:off x="8356813" y="1074288"/>
              <a:ext cx="351900" cy="35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8406497" y="1123972"/>
              <a:ext cx="252600" cy="252600"/>
            </a:xfrm>
            <a:prstGeom prst="ellipse">
              <a:avLst/>
            </a:pr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37"/>
          <p:cNvGrpSpPr/>
          <p:nvPr/>
        </p:nvGrpSpPr>
        <p:grpSpPr>
          <a:xfrm>
            <a:off x="0" y="4503638"/>
            <a:ext cx="4558967" cy="134100"/>
            <a:chOff x="796100" y="3019701"/>
            <a:chExt cx="4558967" cy="134100"/>
          </a:xfrm>
        </p:grpSpPr>
        <p:sp>
          <p:nvSpPr>
            <p:cNvPr id="1751" name="Google Shape;1751;p37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52" name="Google Shape;1752;p37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53" name="Google Shape;1753;p37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754" name="Google Shape;175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1675" y="730925"/>
            <a:ext cx="5007525" cy="3539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5" name="Google Shape;175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27975" y="142338"/>
            <a:ext cx="1944225" cy="485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0" name="Google Shape;1760;p38"/>
          <p:cNvGrpSpPr/>
          <p:nvPr/>
        </p:nvGrpSpPr>
        <p:grpSpPr>
          <a:xfrm>
            <a:off x="-2765817" y="-2958610"/>
            <a:ext cx="8164418" cy="6343459"/>
            <a:chOff x="-2613417" y="-2806210"/>
            <a:chExt cx="8164418" cy="6343459"/>
          </a:xfrm>
        </p:grpSpPr>
        <p:grpSp>
          <p:nvGrpSpPr>
            <p:cNvPr id="1761" name="Google Shape;1761;p38"/>
            <p:cNvGrpSpPr/>
            <p:nvPr/>
          </p:nvGrpSpPr>
          <p:grpSpPr>
            <a:xfrm>
              <a:off x="-2613417" y="-2806210"/>
              <a:ext cx="8164418" cy="6343459"/>
              <a:chOff x="-2613417" y="-2806210"/>
              <a:chExt cx="8164418" cy="6343459"/>
            </a:xfrm>
          </p:grpSpPr>
          <p:grpSp>
            <p:nvGrpSpPr>
              <p:cNvPr id="1762" name="Google Shape;1762;p38"/>
              <p:cNvGrpSpPr/>
              <p:nvPr/>
            </p:nvGrpSpPr>
            <p:grpSpPr>
              <a:xfrm>
                <a:off x="-191059" y="95963"/>
                <a:ext cx="1538562" cy="971589"/>
                <a:chOff x="-191059" y="95963"/>
                <a:chExt cx="1538562" cy="971589"/>
              </a:xfrm>
            </p:grpSpPr>
            <p:grpSp>
              <p:nvGrpSpPr>
                <p:cNvPr id="1763" name="Google Shape;1763;p38"/>
                <p:cNvGrpSpPr/>
                <p:nvPr/>
              </p:nvGrpSpPr>
              <p:grpSpPr>
                <a:xfrm>
                  <a:off x="-191059" y="201619"/>
                  <a:ext cx="904284" cy="865933"/>
                  <a:chOff x="2038491" y="-937756"/>
                  <a:chExt cx="904284" cy="865933"/>
                </a:xfrm>
              </p:grpSpPr>
              <p:grpSp>
                <p:nvGrpSpPr>
                  <p:cNvPr id="1764" name="Google Shape;1764;p38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765" name="Google Shape;1765;p38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66" name="Google Shape;1766;p38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67" name="Google Shape;1767;p38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68" name="Google Shape;1768;p38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69" name="Google Shape;1769;p38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770" name="Google Shape;1770;p38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71" name="Google Shape;1771;p38"/>
                <p:cNvGrpSpPr/>
                <p:nvPr/>
              </p:nvGrpSpPr>
              <p:grpSpPr>
                <a:xfrm>
                  <a:off x="584533" y="9596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772" name="Google Shape;1772;p38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773" name="Google Shape;1773;p38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74" name="Google Shape;1774;p38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75" name="Google Shape;1775;p38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76" name="Google Shape;1776;p38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77" name="Google Shape;1777;p38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778" name="Google Shape;1778;p38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79" name="Google Shape;1779;p38"/>
                <p:cNvGrpSpPr/>
                <p:nvPr/>
              </p:nvGrpSpPr>
              <p:grpSpPr>
                <a:xfrm>
                  <a:off x="530445" y="481913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780" name="Google Shape;1780;p38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781" name="Google Shape;1781;p38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82" name="Google Shape;1782;p38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83" name="Google Shape;1783;p38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84" name="Google Shape;1784;p38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85" name="Google Shape;1785;p38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786" name="Google Shape;1786;p38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787" name="Google Shape;1787;p38"/>
                <p:cNvGrpSpPr/>
                <p:nvPr/>
              </p:nvGrpSpPr>
              <p:grpSpPr>
                <a:xfrm>
                  <a:off x="874020" y="312788"/>
                  <a:ext cx="473483" cy="453403"/>
                  <a:chOff x="2038491" y="-937756"/>
                  <a:chExt cx="904284" cy="865933"/>
                </a:xfrm>
              </p:grpSpPr>
              <p:grpSp>
                <p:nvGrpSpPr>
                  <p:cNvPr id="1788" name="Google Shape;1788;p38"/>
                  <p:cNvGrpSpPr/>
                  <p:nvPr/>
                </p:nvGrpSpPr>
                <p:grpSpPr>
                  <a:xfrm>
                    <a:off x="2096570" y="-863491"/>
                    <a:ext cx="717621" cy="717392"/>
                    <a:chOff x="1483457" y="3953671"/>
                    <a:chExt cx="717621" cy="717392"/>
                  </a:xfrm>
                </p:grpSpPr>
                <p:sp>
                  <p:nvSpPr>
                    <p:cNvPr id="1789" name="Google Shape;1789;p38"/>
                    <p:cNvSpPr/>
                    <p:nvPr/>
                  </p:nvSpPr>
                  <p:spPr>
                    <a:xfrm>
                      <a:off x="1483457" y="425726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90" name="Google Shape;1790;p38"/>
                    <p:cNvSpPr/>
                    <p:nvPr/>
                  </p:nvSpPr>
                  <p:spPr>
                    <a:xfrm>
                      <a:off x="1559470" y="418148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0" y="382"/>
                          </a:lnTo>
                          <a:lnTo>
                            <a:pt x="26739" y="27121"/>
                          </a:lnTo>
                          <a:lnTo>
                            <a:pt x="27120" y="26740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91" name="Google Shape;1791;p38"/>
                    <p:cNvSpPr/>
                    <p:nvPr/>
                  </p:nvSpPr>
                  <p:spPr>
                    <a:xfrm>
                      <a:off x="1635483" y="4105239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66" y="1"/>
                          </a:moveTo>
                          <a:lnTo>
                            <a:pt x="1" y="381"/>
                          </a:lnTo>
                          <a:lnTo>
                            <a:pt x="26740" y="27120"/>
                          </a:lnTo>
                          <a:lnTo>
                            <a:pt x="27121" y="26755"/>
                          </a:lnTo>
                          <a:lnTo>
                            <a:pt x="366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92" name="Google Shape;1792;p38"/>
                    <p:cNvSpPr/>
                    <p:nvPr/>
                  </p:nvSpPr>
                  <p:spPr>
                    <a:xfrm>
                      <a:off x="1711267" y="4029455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1" y="1"/>
                          </a:moveTo>
                          <a:lnTo>
                            <a:pt x="0" y="382"/>
                          </a:lnTo>
                          <a:lnTo>
                            <a:pt x="26755" y="27121"/>
                          </a:lnTo>
                          <a:lnTo>
                            <a:pt x="27120" y="26755"/>
                          </a:lnTo>
                          <a:lnTo>
                            <a:pt x="381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1793" name="Google Shape;1793;p38"/>
                    <p:cNvSpPr/>
                    <p:nvPr/>
                  </p:nvSpPr>
                  <p:spPr>
                    <a:xfrm>
                      <a:off x="1787280" y="3953671"/>
                      <a:ext cx="413799" cy="413799"/>
                    </a:xfrm>
                    <a:custGeom>
                      <a:rect b="b" l="l" r="r" t="t"/>
                      <a:pathLst>
                        <a:path extrusionOk="0" h="27121" w="27121">
                          <a:moveTo>
                            <a:pt x="382" y="1"/>
                          </a:moveTo>
                          <a:lnTo>
                            <a:pt x="1" y="382"/>
                          </a:lnTo>
                          <a:lnTo>
                            <a:pt x="26740" y="27121"/>
                          </a:lnTo>
                          <a:lnTo>
                            <a:pt x="27121" y="26740"/>
                          </a:lnTo>
                          <a:lnTo>
                            <a:pt x="382" y="1"/>
                          </a:lnTo>
                          <a:close/>
                        </a:path>
                      </a:pathLst>
                    </a:custGeom>
                    <a:gradFill>
                      <a:gsLst>
                        <a:gs pos="0">
                          <a:schemeClr val="lt1">
                            <a:alpha val="46820"/>
                          </a:schemeClr>
                        </a:gs>
                        <a:gs pos="22000">
                          <a:schemeClr val="lt1">
                            <a:alpha val="46820"/>
                          </a:schemeClr>
                        </a:gs>
                        <a:gs pos="45000">
                          <a:srgbClr val="FFFFFF">
                            <a:alpha val="0"/>
                            <a:alpha val="46820"/>
                          </a:srgbClr>
                        </a:gs>
                        <a:gs pos="100000">
                          <a:srgbClr val="0C0A9E">
                            <a:alpha val="50196"/>
                            <a:alpha val="46820"/>
                          </a:srgbClr>
                        </a:gs>
                      </a:gsLst>
                      <a:lin ang="2698631" scaled="0"/>
                    </a:gra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</p:grpSp>
              <p:sp>
                <p:nvSpPr>
                  <p:cNvPr id="1794" name="Google Shape;1794;p38"/>
                  <p:cNvSpPr/>
                  <p:nvPr/>
                </p:nvSpPr>
                <p:spPr>
                  <a:xfrm>
                    <a:off x="2038491" y="-937756"/>
                    <a:ext cx="904284" cy="865933"/>
                  </a:xfrm>
                  <a:custGeom>
                    <a:rect b="b" l="l" r="r" t="t"/>
                    <a:pathLst>
                      <a:path extrusionOk="0" h="35337" w="36902">
                        <a:moveTo>
                          <a:pt x="18449" y="1"/>
                        </a:moveTo>
                        <a:cubicBezTo>
                          <a:pt x="16409" y="1"/>
                          <a:pt x="14368" y="778"/>
                          <a:pt x="12814" y="2332"/>
                        </a:cubicBezTo>
                        <a:lnTo>
                          <a:pt x="3108" y="12037"/>
                        </a:lnTo>
                        <a:cubicBezTo>
                          <a:pt x="0" y="15145"/>
                          <a:pt x="0" y="20189"/>
                          <a:pt x="3108" y="23297"/>
                        </a:cubicBezTo>
                        <a:lnTo>
                          <a:pt x="12814" y="33017"/>
                        </a:lnTo>
                        <a:cubicBezTo>
                          <a:pt x="14368" y="34564"/>
                          <a:pt x="16405" y="35337"/>
                          <a:pt x="18443" y="35337"/>
                        </a:cubicBezTo>
                        <a:cubicBezTo>
                          <a:pt x="20481" y="35337"/>
                          <a:pt x="22519" y="34564"/>
                          <a:pt x="24073" y="33017"/>
                        </a:cubicBezTo>
                        <a:lnTo>
                          <a:pt x="33794" y="23297"/>
                        </a:lnTo>
                        <a:cubicBezTo>
                          <a:pt x="36902" y="20189"/>
                          <a:pt x="36902" y="15145"/>
                          <a:pt x="33794" y="12037"/>
                        </a:cubicBezTo>
                        <a:lnTo>
                          <a:pt x="24073" y="2332"/>
                        </a:lnTo>
                        <a:cubicBezTo>
                          <a:pt x="22527" y="778"/>
                          <a:pt x="20489" y="1"/>
                          <a:pt x="18449" y="1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lt1"/>
                      </a:gs>
                      <a:gs pos="18000">
                        <a:schemeClr val="lt1"/>
                      </a:gs>
                      <a:gs pos="56000">
                        <a:srgbClr val="FFFFFF">
                          <a:alpha val="0"/>
                        </a:srgbClr>
                      </a:gs>
                      <a:gs pos="74000">
                        <a:schemeClr val="lt1"/>
                      </a:gs>
                      <a:gs pos="100000">
                        <a:srgbClr val="0C0A9E">
                          <a:alpha val="20000"/>
                        </a:srgbClr>
                      </a:gs>
                    </a:gsLst>
                    <a:path path="circle">
                      <a:fillToRect b="100%" r="100%"/>
                    </a:path>
                    <a:tileRect l="-100%" t="-100%"/>
                  </a:gra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1795" name="Google Shape;1795;p38"/>
              <p:cNvGrpSpPr/>
              <p:nvPr/>
            </p:nvGrpSpPr>
            <p:grpSpPr>
              <a:xfrm rot="-7479050">
                <a:off x="-2051246" y="-1642948"/>
                <a:ext cx="4889863" cy="3931229"/>
                <a:chOff x="7103825" y="-713112"/>
                <a:chExt cx="3785226" cy="3043150"/>
              </a:xfrm>
            </p:grpSpPr>
            <p:sp>
              <p:nvSpPr>
                <p:cNvPr id="1796" name="Google Shape;1796;p38"/>
                <p:cNvSpPr/>
                <p:nvPr/>
              </p:nvSpPr>
              <p:spPr>
                <a:xfrm rot="-3600017">
                  <a:off x="7761095" y="-21"/>
                  <a:ext cx="2152450" cy="1864030"/>
                </a:xfrm>
                <a:custGeom>
                  <a:rect b="b" l="l" r="r" t="t"/>
                  <a:pathLst>
                    <a:path extrusionOk="0" h="44413" w="51285">
                      <a:moveTo>
                        <a:pt x="12814" y="0"/>
                      </a:moveTo>
                      <a:lnTo>
                        <a:pt x="0" y="22199"/>
                      </a:lnTo>
                      <a:lnTo>
                        <a:pt x="12814" y="44413"/>
                      </a:lnTo>
                      <a:lnTo>
                        <a:pt x="38471" y="44413"/>
                      </a:lnTo>
                      <a:lnTo>
                        <a:pt x="51285" y="22199"/>
                      </a:lnTo>
                      <a:lnTo>
                        <a:pt x="3847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22000">
                      <a:schemeClr val="lt1"/>
                    </a:gs>
                    <a:gs pos="45000">
                      <a:srgbClr val="FFFFFF">
                        <a:alpha val="0"/>
                      </a:srgbClr>
                    </a:gs>
                    <a:gs pos="100000">
                      <a:srgbClr val="0C0A9E">
                        <a:alpha val="50196"/>
                      </a:srgbClr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1797" name="Google Shape;1797;p3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17663" l="0" r="0" t="17657"/>
                <a:stretch/>
              </p:blipFill>
              <p:spPr>
                <a:xfrm>
                  <a:off x="7103825" y="-713112"/>
                  <a:ext cx="3785226" cy="28889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1798" name="Google Shape;1798;p38"/>
              <p:cNvGrpSpPr/>
              <p:nvPr/>
            </p:nvGrpSpPr>
            <p:grpSpPr>
              <a:xfrm>
                <a:off x="-640220" y="-2653973"/>
                <a:ext cx="6191222" cy="6191222"/>
                <a:chOff x="-640220" y="-2502423"/>
                <a:chExt cx="6191222" cy="6191222"/>
              </a:xfrm>
            </p:grpSpPr>
            <p:sp>
              <p:nvSpPr>
                <p:cNvPr id="1799" name="Google Shape;1799;p38"/>
                <p:cNvSpPr/>
                <p:nvPr/>
              </p:nvSpPr>
              <p:spPr>
                <a:xfrm rot="-8100000">
                  <a:off x="452224" y="-1781500"/>
                  <a:ext cx="4006334" cy="4749375"/>
                </a:xfrm>
                <a:custGeom>
                  <a:rect b="b" l="l" r="r" t="t"/>
                  <a:pathLst>
                    <a:path extrusionOk="0" h="115794" w="97678">
                      <a:moveTo>
                        <a:pt x="97449" y="0"/>
                      </a:moveTo>
                      <a:lnTo>
                        <a:pt x="76805" y="20645"/>
                      </a:lnTo>
                      <a:lnTo>
                        <a:pt x="76744" y="20691"/>
                      </a:lnTo>
                      <a:lnTo>
                        <a:pt x="76744" y="35927"/>
                      </a:lnTo>
                      <a:lnTo>
                        <a:pt x="63107" y="49563"/>
                      </a:lnTo>
                      <a:lnTo>
                        <a:pt x="63077" y="49608"/>
                      </a:lnTo>
                      <a:lnTo>
                        <a:pt x="63077" y="56571"/>
                      </a:lnTo>
                      <a:lnTo>
                        <a:pt x="61005" y="58659"/>
                      </a:lnTo>
                      <a:lnTo>
                        <a:pt x="61005" y="62407"/>
                      </a:lnTo>
                      <a:lnTo>
                        <a:pt x="52473" y="70939"/>
                      </a:lnTo>
                      <a:lnTo>
                        <a:pt x="52412" y="70969"/>
                      </a:lnTo>
                      <a:lnTo>
                        <a:pt x="52412" y="78541"/>
                      </a:lnTo>
                      <a:lnTo>
                        <a:pt x="46912" y="84057"/>
                      </a:lnTo>
                      <a:lnTo>
                        <a:pt x="46912" y="89633"/>
                      </a:lnTo>
                      <a:lnTo>
                        <a:pt x="33123" y="103406"/>
                      </a:lnTo>
                      <a:lnTo>
                        <a:pt x="12174" y="103406"/>
                      </a:lnTo>
                      <a:lnTo>
                        <a:pt x="0" y="115565"/>
                      </a:lnTo>
                      <a:lnTo>
                        <a:pt x="229" y="115793"/>
                      </a:lnTo>
                      <a:lnTo>
                        <a:pt x="12280" y="103711"/>
                      </a:lnTo>
                      <a:lnTo>
                        <a:pt x="33245" y="103711"/>
                      </a:lnTo>
                      <a:lnTo>
                        <a:pt x="47155" y="89801"/>
                      </a:lnTo>
                      <a:lnTo>
                        <a:pt x="47216" y="89770"/>
                      </a:lnTo>
                      <a:lnTo>
                        <a:pt x="47216" y="84179"/>
                      </a:lnTo>
                      <a:lnTo>
                        <a:pt x="52732" y="78663"/>
                      </a:lnTo>
                      <a:lnTo>
                        <a:pt x="52732" y="71106"/>
                      </a:lnTo>
                      <a:lnTo>
                        <a:pt x="61264" y="62574"/>
                      </a:lnTo>
                      <a:lnTo>
                        <a:pt x="61310" y="62513"/>
                      </a:lnTo>
                      <a:lnTo>
                        <a:pt x="61310" y="58780"/>
                      </a:lnTo>
                      <a:lnTo>
                        <a:pt x="63382" y="56708"/>
                      </a:lnTo>
                      <a:lnTo>
                        <a:pt x="63382" y="49730"/>
                      </a:lnTo>
                      <a:lnTo>
                        <a:pt x="77018" y="36109"/>
                      </a:lnTo>
                      <a:lnTo>
                        <a:pt x="77048" y="36064"/>
                      </a:lnTo>
                      <a:lnTo>
                        <a:pt x="77048" y="20828"/>
                      </a:lnTo>
                      <a:lnTo>
                        <a:pt x="97678" y="198"/>
                      </a:lnTo>
                      <a:lnTo>
                        <a:pt x="97449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38"/>
                <p:cNvSpPr/>
                <p:nvPr/>
              </p:nvSpPr>
              <p:spPr>
                <a:xfrm rot="-8100000">
                  <a:off x="83608" y="-617740"/>
                  <a:ext cx="2925242" cy="3057723"/>
                </a:xfrm>
                <a:custGeom>
                  <a:rect b="b" l="l" r="r" t="t"/>
                  <a:pathLst>
                    <a:path extrusionOk="0" h="74550" w="71320">
                      <a:moveTo>
                        <a:pt x="71091" y="0"/>
                      </a:moveTo>
                      <a:lnTo>
                        <a:pt x="59679" y="11397"/>
                      </a:lnTo>
                      <a:lnTo>
                        <a:pt x="54895" y="11397"/>
                      </a:lnTo>
                      <a:lnTo>
                        <a:pt x="41015" y="25307"/>
                      </a:lnTo>
                      <a:lnTo>
                        <a:pt x="40954" y="25337"/>
                      </a:lnTo>
                      <a:lnTo>
                        <a:pt x="40954" y="42325"/>
                      </a:lnTo>
                      <a:lnTo>
                        <a:pt x="31767" y="51528"/>
                      </a:lnTo>
                      <a:lnTo>
                        <a:pt x="31721" y="51574"/>
                      </a:lnTo>
                      <a:lnTo>
                        <a:pt x="31721" y="59237"/>
                      </a:lnTo>
                      <a:lnTo>
                        <a:pt x="22824" y="68135"/>
                      </a:lnTo>
                      <a:lnTo>
                        <a:pt x="6186" y="68135"/>
                      </a:lnTo>
                      <a:lnTo>
                        <a:pt x="0" y="74321"/>
                      </a:lnTo>
                      <a:lnTo>
                        <a:pt x="229" y="74549"/>
                      </a:lnTo>
                      <a:lnTo>
                        <a:pt x="6323" y="68455"/>
                      </a:lnTo>
                      <a:lnTo>
                        <a:pt x="22945" y="68455"/>
                      </a:lnTo>
                      <a:lnTo>
                        <a:pt x="31980" y="59420"/>
                      </a:lnTo>
                      <a:lnTo>
                        <a:pt x="32026" y="59374"/>
                      </a:lnTo>
                      <a:lnTo>
                        <a:pt x="32026" y="51695"/>
                      </a:lnTo>
                      <a:lnTo>
                        <a:pt x="41229" y="42508"/>
                      </a:lnTo>
                      <a:lnTo>
                        <a:pt x="41259" y="42463"/>
                      </a:lnTo>
                      <a:lnTo>
                        <a:pt x="41259" y="25475"/>
                      </a:lnTo>
                      <a:lnTo>
                        <a:pt x="55032" y="11732"/>
                      </a:lnTo>
                      <a:lnTo>
                        <a:pt x="59786" y="11732"/>
                      </a:lnTo>
                      <a:lnTo>
                        <a:pt x="71320" y="213"/>
                      </a:lnTo>
                      <a:lnTo>
                        <a:pt x="7109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801" name="Google Shape;1801;p38"/>
            <p:cNvGrpSpPr/>
            <p:nvPr/>
          </p:nvGrpSpPr>
          <p:grpSpPr>
            <a:xfrm>
              <a:off x="-12" y="-195650"/>
              <a:ext cx="439200" cy="439100"/>
              <a:chOff x="1101075" y="2142375"/>
              <a:chExt cx="439200" cy="439100"/>
            </a:xfrm>
          </p:grpSpPr>
          <p:sp>
            <p:nvSpPr>
              <p:cNvPr id="1802" name="Google Shape;1802;p38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rect b="b" l="l" r="r" t="t"/>
                <a:pathLst>
                  <a:path extrusionOk="0" h="17564" w="17568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3" name="Google Shape;1803;p38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rect b="b" l="l" r="r" t="t"/>
                <a:pathLst>
                  <a:path extrusionOk="0" h="9588" w="10514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04" name="Google Shape;1804;p38"/>
          <p:cNvGrpSpPr/>
          <p:nvPr/>
        </p:nvGrpSpPr>
        <p:grpSpPr>
          <a:xfrm>
            <a:off x="4605344" y="2412775"/>
            <a:ext cx="5765856" cy="4103650"/>
            <a:chOff x="4452944" y="2184175"/>
            <a:chExt cx="5765856" cy="4103650"/>
          </a:xfrm>
        </p:grpSpPr>
        <p:pic>
          <p:nvPicPr>
            <p:cNvPr id="1805" name="Google Shape;1805;p38"/>
            <p:cNvPicPr preferRelativeResize="0"/>
            <p:nvPr/>
          </p:nvPicPr>
          <p:blipFill rotWithShape="1">
            <a:blip r:embed="rId4">
              <a:alphaModFix/>
            </a:blip>
            <a:srcRect b="26177" l="16960" r="7121" t="24718"/>
            <a:stretch/>
          </p:blipFill>
          <p:spPr>
            <a:xfrm flipH="1" rot="-5400000">
              <a:off x="6600975" y="2670000"/>
              <a:ext cx="4103650" cy="3132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06" name="Google Shape;1806;p38"/>
            <p:cNvGrpSpPr/>
            <p:nvPr/>
          </p:nvGrpSpPr>
          <p:grpSpPr>
            <a:xfrm flipH="1" rot="-5400000">
              <a:off x="8074852" y="4089881"/>
              <a:ext cx="1478405" cy="1186772"/>
              <a:chOff x="7945225" y="4302000"/>
              <a:chExt cx="904666" cy="726121"/>
            </a:xfrm>
          </p:grpSpPr>
          <p:sp>
            <p:nvSpPr>
              <p:cNvPr id="1807" name="Google Shape;1807;p38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38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9" name="Google Shape;1809;p38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10" name="Google Shape;1810;p38"/>
            <p:cNvSpPr/>
            <p:nvPr/>
          </p:nvSpPr>
          <p:spPr>
            <a:xfrm flipH="1" rot="-5400000">
              <a:off x="5435889" y="1481375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11" name="Google Shape;1811;p38"/>
            <p:cNvGrpSpPr/>
            <p:nvPr/>
          </p:nvGrpSpPr>
          <p:grpSpPr>
            <a:xfrm flipH="1" rot="-5400000">
              <a:off x="7140078" y="3883230"/>
              <a:ext cx="134004" cy="134004"/>
              <a:chOff x="8356813" y="1074288"/>
              <a:chExt cx="351900" cy="351900"/>
            </a:xfrm>
          </p:grpSpPr>
          <p:sp>
            <p:nvSpPr>
              <p:cNvPr id="1812" name="Google Shape;1812;p3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3" name="Google Shape;1813;p3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4" name="Google Shape;1814;p38"/>
            <p:cNvGrpSpPr/>
            <p:nvPr/>
          </p:nvGrpSpPr>
          <p:grpSpPr>
            <a:xfrm flipH="1" rot="-5400000">
              <a:off x="6766253" y="3499155"/>
              <a:ext cx="134004" cy="134004"/>
              <a:chOff x="8356813" y="1074288"/>
              <a:chExt cx="351900" cy="351900"/>
            </a:xfrm>
          </p:grpSpPr>
          <p:sp>
            <p:nvSpPr>
              <p:cNvPr id="1815" name="Google Shape;1815;p3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3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17" name="Google Shape;1817;p38"/>
            <p:cNvSpPr/>
            <p:nvPr/>
          </p:nvSpPr>
          <p:spPr>
            <a:xfrm flipH="1" rot="5400000">
              <a:off x="6561314" y="236813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8"/>
            <p:cNvSpPr/>
            <p:nvPr/>
          </p:nvSpPr>
          <p:spPr>
            <a:xfrm flipH="1" rot="5400000">
              <a:off x="6562398" y="2676948"/>
              <a:ext cx="1902692" cy="4069511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19" name="Google Shape;1819;p38"/>
            <p:cNvGrpSpPr/>
            <p:nvPr/>
          </p:nvGrpSpPr>
          <p:grpSpPr>
            <a:xfrm flipH="1" rot="-5400000">
              <a:off x="7404606" y="3451356"/>
              <a:ext cx="582050" cy="582425"/>
              <a:chOff x="959750" y="3039275"/>
              <a:chExt cx="582050" cy="582425"/>
            </a:xfrm>
          </p:grpSpPr>
          <p:sp>
            <p:nvSpPr>
              <p:cNvPr id="1820" name="Google Shape;1820;p38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rect b="b" l="l" r="r" t="t"/>
                <a:pathLst>
                  <a:path extrusionOk="0" h="4937" w="4938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1" name="Google Shape;1821;p38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2" name="Google Shape;1822;p38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rect b="b" l="l" r="r" t="t"/>
                <a:pathLst>
                  <a:path extrusionOk="0" h="4938" w="4953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38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rect b="b" l="l" r="r" t="t"/>
                <a:pathLst>
                  <a:path extrusionOk="0" h="4937" w="4953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38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rect b="b" l="l" r="r" t="t"/>
                <a:pathLst>
                  <a:path extrusionOk="0" h="4937" w="4937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5" name="Google Shape;1825;p38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rect b="b" l="l" r="r" t="t"/>
                <a:pathLst>
                  <a:path extrusionOk="0" h="4938" w="4938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6" name="Google Shape;1826;p38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rect b="b" l="l" r="r" t="t"/>
                <a:pathLst>
                  <a:path extrusionOk="0" h="4953" w="4937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7" name="Google Shape;1827;p38"/>
            <p:cNvGrpSpPr/>
            <p:nvPr/>
          </p:nvGrpSpPr>
          <p:grpSpPr>
            <a:xfrm flipH="1" rot="-5400000">
              <a:off x="7237650" y="4201057"/>
              <a:ext cx="699928" cy="1651024"/>
              <a:chOff x="8337812" y="3492483"/>
              <a:chExt cx="699928" cy="1651024"/>
            </a:xfrm>
          </p:grpSpPr>
          <p:sp>
            <p:nvSpPr>
              <p:cNvPr id="1828" name="Google Shape;1828;p38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rect b="b" l="l" r="r" t="t"/>
                <a:pathLst>
                  <a:path extrusionOk="0" h="24714" w="11779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9" name="Google Shape;1829;p38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0" name="Google Shape;1830;p38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rect b="b" l="l" r="r" t="t"/>
                <a:pathLst>
                  <a:path extrusionOk="0" h="29909" w="6019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31" name="Google Shape;1831;p38"/>
            <p:cNvSpPr/>
            <p:nvPr/>
          </p:nvSpPr>
          <p:spPr>
            <a:xfrm flipH="1" rot="147769">
              <a:off x="7025973" y="450498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8"/>
            <p:cNvSpPr/>
            <p:nvPr/>
          </p:nvSpPr>
          <p:spPr>
            <a:xfrm flipH="1" rot="147769">
              <a:off x="6785273" y="4569932"/>
              <a:ext cx="454547" cy="449759"/>
            </a:xfrm>
            <a:custGeom>
              <a:rect b="b" l="l" r="r" t="t"/>
              <a:pathLst>
                <a:path extrusionOk="0" h="35790" w="36171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33" name="Google Shape;1833;p38"/>
            <p:cNvGrpSpPr/>
            <p:nvPr/>
          </p:nvGrpSpPr>
          <p:grpSpPr>
            <a:xfrm flipH="1" rot="-5400000">
              <a:off x="5819578" y="4727817"/>
              <a:ext cx="134004" cy="134004"/>
              <a:chOff x="8356813" y="1074288"/>
              <a:chExt cx="351900" cy="351900"/>
            </a:xfrm>
          </p:grpSpPr>
          <p:sp>
            <p:nvSpPr>
              <p:cNvPr id="1834" name="Google Shape;1834;p38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38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6" name="Google Shape;1836;p38"/>
          <p:cNvSpPr txBox="1"/>
          <p:nvPr>
            <p:ph type="title"/>
          </p:nvPr>
        </p:nvSpPr>
        <p:spPr>
          <a:xfrm>
            <a:off x="277750" y="205900"/>
            <a:ext cx="6691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WallHug_control()</a:t>
            </a:r>
            <a:endParaRPr/>
          </a:p>
        </p:txBody>
      </p:sp>
      <p:grpSp>
        <p:nvGrpSpPr>
          <p:cNvPr id="1837" name="Google Shape;1837;p38"/>
          <p:cNvGrpSpPr/>
          <p:nvPr/>
        </p:nvGrpSpPr>
        <p:grpSpPr>
          <a:xfrm flipH="1" rot="-5400000">
            <a:off x="8904403" y="2929792"/>
            <a:ext cx="134004" cy="134004"/>
            <a:chOff x="8356813" y="1074288"/>
            <a:chExt cx="351900" cy="351900"/>
          </a:xfrm>
        </p:grpSpPr>
        <p:sp>
          <p:nvSpPr>
            <p:cNvPr id="1838" name="Google Shape;1838;p38"/>
            <p:cNvSpPr/>
            <p:nvPr/>
          </p:nvSpPr>
          <p:spPr>
            <a:xfrm>
              <a:off x="8356813" y="1074288"/>
              <a:ext cx="351900" cy="3519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8406497" y="1123972"/>
              <a:ext cx="252600" cy="252600"/>
            </a:xfrm>
            <a:prstGeom prst="ellipse">
              <a:avLst/>
            </a:pr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b="50%" l="50%" r="50%" t="50%"/>
              </a:path>
              <a:tileRect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0" name="Google Shape;1840;p38"/>
          <p:cNvGrpSpPr/>
          <p:nvPr/>
        </p:nvGrpSpPr>
        <p:grpSpPr>
          <a:xfrm>
            <a:off x="0" y="4503638"/>
            <a:ext cx="4558967" cy="134100"/>
            <a:chOff x="796100" y="3019701"/>
            <a:chExt cx="4558967" cy="134100"/>
          </a:xfrm>
        </p:grpSpPr>
        <p:sp>
          <p:nvSpPr>
            <p:cNvPr id="1841" name="Google Shape;1841;p38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42" name="Google Shape;1842;p38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43" name="Google Shape;1843;p38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844" name="Google Shape;1844;p38"/>
          <p:cNvPicPr preferRelativeResize="0"/>
          <p:nvPr/>
        </p:nvPicPr>
        <p:blipFill rotWithShape="1">
          <a:blip r:embed="rId5">
            <a:alphaModFix/>
          </a:blip>
          <a:srcRect b="0" l="1618" r="2614" t="1166"/>
          <a:stretch/>
        </p:blipFill>
        <p:spPr>
          <a:xfrm>
            <a:off x="491775" y="637837"/>
            <a:ext cx="2258675" cy="427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5" name="Google Shape;1845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36929" y="98875"/>
            <a:ext cx="232489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Google Shape;1850;p39"/>
          <p:cNvSpPr txBox="1"/>
          <p:nvPr>
            <p:ph idx="2" type="title"/>
          </p:nvPr>
        </p:nvSpPr>
        <p:spPr>
          <a:xfrm>
            <a:off x="720000" y="1025725"/>
            <a:ext cx="1702500" cy="9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851" name="Google Shape;1851;p39"/>
          <p:cNvGrpSpPr/>
          <p:nvPr/>
        </p:nvGrpSpPr>
        <p:grpSpPr>
          <a:xfrm>
            <a:off x="-374387" y="3354325"/>
            <a:ext cx="3922590" cy="2969900"/>
            <a:chOff x="-374387" y="3354325"/>
            <a:chExt cx="3922590" cy="2969900"/>
          </a:xfrm>
        </p:grpSpPr>
        <p:pic>
          <p:nvPicPr>
            <p:cNvPr id="1852" name="Google Shape;1852;p39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-374387" y="3354325"/>
              <a:ext cx="3891276" cy="29699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53" name="Google Shape;1853;p39"/>
            <p:cNvGrpSpPr/>
            <p:nvPr/>
          </p:nvGrpSpPr>
          <p:grpSpPr>
            <a:xfrm>
              <a:off x="1853583" y="4445557"/>
              <a:ext cx="1694620" cy="1360169"/>
              <a:chOff x="7945225" y="4302000"/>
              <a:chExt cx="904666" cy="726121"/>
            </a:xfrm>
          </p:grpSpPr>
          <p:sp>
            <p:nvSpPr>
              <p:cNvPr id="1854" name="Google Shape;1854;p39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5" name="Google Shape;1855;p39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39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rect b="b" l="l" r="r" t="t"/>
                <a:pathLst>
                  <a:path extrusionOk="0" h="44413" w="51285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57" name="Google Shape;1857;p39"/>
          <p:cNvSpPr txBox="1"/>
          <p:nvPr>
            <p:ph type="title"/>
          </p:nvPr>
        </p:nvSpPr>
        <p:spPr>
          <a:xfrm>
            <a:off x="720000" y="2079325"/>
            <a:ext cx="5598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grpSp>
        <p:nvGrpSpPr>
          <p:cNvPr id="1858" name="Google Shape;1858;p39"/>
          <p:cNvGrpSpPr/>
          <p:nvPr/>
        </p:nvGrpSpPr>
        <p:grpSpPr>
          <a:xfrm>
            <a:off x="6487513" y="-1301175"/>
            <a:ext cx="4268216" cy="6666030"/>
            <a:chOff x="6128138" y="-1301175"/>
            <a:chExt cx="4268216" cy="6666030"/>
          </a:xfrm>
        </p:grpSpPr>
        <p:sp>
          <p:nvSpPr>
            <p:cNvPr id="1859" name="Google Shape;1859;p39"/>
            <p:cNvSpPr/>
            <p:nvPr/>
          </p:nvSpPr>
          <p:spPr>
            <a:xfrm>
              <a:off x="6368175" y="103161"/>
              <a:ext cx="4006263" cy="4749291"/>
            </a:xfrm>
            <a:custGeom>
              <a:rect b="b" l="l" r="r" t="t"/>
              <a:pathLst>
                <a:path extrusionOk="0" h="115794" w="97678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6711143" y="81300"/>
              <a:ext cx="2925190" cy="3057668"/>
            </a:xfrm>
            <a:custGeom>
              <a:rect b="b" l="l" r="r" t="t"/>
              <a:pathLst>
                <a:path extrusionOk="0" h="74550" w="7132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7243039" y="245650"/>
              <a:ext cx="3153315" cy="5119205"/>
            </a:xfrm>
            <a:custGeom>
              <a:rect b="b" l="l" r="r" t="t"/>
              <a:pathLst>
                <a:path extrusionOk="0" h="124813" w="76882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6875804" y="622450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6573850" y="621225"/>
              <a:ext cx="1860443" cy="4595326"/>
            </a:xfrm>
            <a:custGeom>
              <a:rect b="b" l="l" r="r" t="t"/>
              <a:pathLst>
                <a:path extrusionOk="0" h="56267" w="23937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64" name="Google Shape;1864;p39"/>
            <p:cNvPicPr preferRelativeResize="0"/>
            <p:nvPr/>
          </p:nvPicPr>
          <p:blipFill rotWithShape="1">
            <a:blip r:embed="rId3">
              <a:alphaModFix/>
            </a:blip>
            <a:srcRect b="26177" l="16960" r="7121" t="24718"/>
            <a:stretch/>
          </p:blipFill>
          <p:spPr>
            <a:xfrm>
              <a:off x="6128138" y="-1301175"/>
              <a:ext cx="4198516" cy="320440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865" name="Google Shape;1865;p39"/>
            <p:cNvGrpSpPr/>
            <p:nvPr/>
          </p:nvGrpSpPr>
          <p:grpSpPr>
            <a:xfrm rot="5400000">
              <a:off x="7873341" y="4254316"/>
              <a:ext cx="708100" cy="708500"/>
              <a:chOff x="3678700" y="407275"/>
              <a:chExt cx="708100" cy="708500"/>
            </a:xfrm>
          </p:grpSpPr>
          <p:sp>
            <p:nvSpPr>
              <p:cNvPr id="1866" name="Google Shape;1866;p3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7" name="Google Shape;1867;p3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3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9" name="Google Shape;1869;p3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0" name="Google Shape;1870;p3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3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2" name="Google Shape;1872;p3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3" name="Google Shape;1873;p39"/>
            <p:cNvGrpSpPr/>
            <p:nvPr/>
          </p:nvGrpSpPr>
          <p:grpSpPr>
            <a:xfrm rot="5400000">
              <a:off x="8639847" y="3354200"/>
              <a:ext cx="457787" cy="458045"/>
              <a:chOff x="3678700" y="407275"/>
              <a:chExt cx="708100" cy="708500"/>
            </a:xfrm>
          </p:grpSpPr>
          <p:sp>
            <p:nvSpPr>
              <p:cNvPr id="1874" name="Google Shape;1874;p3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5" name="Google Shape;1875;p3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rect b="b" l="l" r="r" t="t"/>
                <a:pathLst>
                  <a:path extrusionOk="0" h="9995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6" name="Google Shape;1876;p3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3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rect b="b" l="l" r="r" t="t"/>
                <a:pathLst>
                  <a:path extrusionOk="0" h="9981" w="9995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8" name="Google Shape;1878;p3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rect b="b" l="l" r="r" t="t"/>
                <a:pathLst>
                  <a:path extrusionOk="0" h="9996" w="9996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9" name="Google Shape;1879;p3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rect b="b" l="l" r="r" t="t"/>
                <a:pathLst>
                  <a:path extrusionOk="0" h="9981" w="998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3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rect b="b" l="l" r="r" t="t"/>
                <a:pathLst>
                  <a:path extrusionOk="0" h="9996" w="9995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1" name="Google Shape;1881;p39"/>
            <p:cNvGrpSpPr/>
            <p:nvPr/>
          </p:nvGrpSpPr>
          <p:grpSpPr>
            <a:xfrm>
              <a:off x="7787267" y="539497"/>
              <a:ext cx="208184" cy="208184"/>
              <a:chOff x="8356813" y="1074288"/>
              <a:chExt cx="351900" cy="351900"/>
            </a:xfrm>
          </p:grpSpPr>
          <p:sp>
            <p:nvSpPr>
              <p:cNvPr id="1882" name="Google Shape;1882;p39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39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4" name="Google Shape;1884;p39"/>
            <p:cNvGrpSpPr/>
            <p:nvPr/>
          </p:nvGrpSpPr>
          <p:grpSpPr>
            <a:xfrm>
              <a:off x="7194842" y="2467660"/>
              <a:ext cx="208184" cy="208184"/>
              <a:chOff x="8356813" y="1074288"/>
              <a:chExt cx="351900" cy="351900"/>
            </a:xfrm>
          </p:grpSpPr>
          <p:sp>
            <p:nvSpPr>
              <p:cNvPr id="1885" name="Google Shape;1885;p39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6" name="Google Shape;1886;p39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887" name="Google Shape;1887;p39"/>
            <p:cNvSpPr/>
            <p:nvPr/>
          </p:nvSpPr>
          <p:spPr>
            <a:xfrm>
              <a:off x="7095150" y="4164050"/>
              <a:ext cx="147900" cy="147900"/>
            </a:xfrm>
            <a:prstGeom prst="ellipse">
              <a:avLst/>
            </a:pr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88" name="Google Shape;1888;p39"/>
          <p:cNvGrpSpPr/>
          <p:nvPr/>
        </p:nvGrpSpPr>
        <p:grpSpPr>
          <a:xfrm>
            <a:off x="796100" y="3019701"/>
            <a:ext cx="4558967" cy="134100"/>
            <a:chOff x="796100" y="3019701"/>
            <a:chExt cx="4558967" cy="134100"/>
          </a:xfrm>
        </p:grpSpPr>
        <p:sp>
          <p:nvSpPr>
            <p:cNvPr id="1889" name="Google Shape;1889;p39"/>
            <p:cNvSpPr/>
            <p:nvPr/>
          </p:nvSpPr>
          <p:spPr>
            <a:xfrm>
              <a:off x="5220967" y="3019701"/>
              <a:ext cx="134100" cy="134100"/>
            </a:xfrm>
            <a:prstGeom prst="ellipse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90" name="Google Shape;1890;p39"/>
            <p:cNvCxnSpPr/>
            <p:nvPr/>
          </p:nvCxnSpPr>
          <p:spPr>
            <a:xfrm>
              <a:off x="796100" y="3086750"/>
              <a:ext cx="44628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91" name="Google Shape;1891;p39"/>
            <p:cNvSpPr/>
            <p:nvPr/>
          </p:nvSpPr>
          <p:spPr>
            <a:xfrm>
              <a:off x="5251079" y="30498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5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pic>
        <p:nvPicPr>
          <p:cNvPr id="1897" name="Google Shape;189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8875" y="1185525"/>
            <a:ext cx="4236425" cy="327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